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83" r:id="rId2"/>
    <p:sldId id="286" r:id="rId3"/>
    <p:sldId id="327" r:id="rId4"/>
    <p:sldId id="258" r:id="rId5"/>
    <p:sldId id="321" r:id="rId6"/>
    <p:sldId id="292" r:id="rId7"/>
    <p:sldId id="289" r:id="rId8"/>
    <p:sldId id="291" r:id="rId9"/>
    <p:sldId id="326" r:id="rId10"/>
    <p:sldId id="285" r:id="rId11"/>
    <p:sldId id="260" r:id="rId12"/>
    <p:sldId id="298" r:id="rId13"/>
    <p:sldId id="324" r:id="rId14"/>
    <p:sldId id="299" r:id="rId15"/>
    <p:sldId id="300" r:id="rId16"/>
    <p:sldId id="301" r:id="rId17"/>
    <p:sldId id="302" r:id="rId18"/>
    <p:sldId id="315" r:id="rId19"/>
    <p:sldId id="318" r:id="rId20"/>
    <p:sldId id="282" r:id="rId21"/>
    <p:sldId id="325" r:id="rId22"/>
  </p:sldIdLst>
  <p:sldSz cx="9144000" cy="5143500" type="screen16x9"/>
  <p:notesSz cx="6858000" cy="9144000"/>
  <p:embeddedFontLst>
    <p:embeddedFont>
      <p:font typeface="Robo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327"/>
            <p14:sldId id="258"/>
            <p14:sldId id="321"/>
            <p14:sldId id="292"/>
            <p14:sldId id="289"/>
            <p14:sldId id="291"/>
            <p14:sldId id="326"/>
            <p14:sldId id="285"/>
            <p14:sldId id="260"/>
            <p14:sldId id="298"/>
            <p14:sldId id="324"/>
            <p14:sldId id="299"/>
            <p14:sldId id="300"/>
            <p14:sldId id="301"/>
          </p14:sldIdLst>
        </p14:section>
        <p14:section name="Untitled Section" id="{8E52DD37-EF0B-4EBC-9DA5-FBCA48769929}">
          <p14:sldIdLst>
            <p14:sldId id="302"/>
            <p14:sldId id="315"/>
            <p14:sldId id="318"/>
            <p14:sldId id="282"/>
            <p14:sldId id="325"/>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91" d="100"/>
          <a:sy n="91" d="100"/>
        </p:scale>
        <p:origin x="560" y="56"/>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56845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image" Target="../media/image1.jpg"/><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204" Type="http://schemas.openxmlformats.org/officeDocument/2006/relationships/image" Target="../media/image2.png"/><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theme" Target="../theme/theme1.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203">
            <a:alphaModFix amt="13000"/>
            <a:lum/>
          </a:blip>
          <a:srcRect/>
          <a:stretch>
            <a:fillRect/>
          </a:stretch>
        </a:blip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4">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 id="2147483891" r:id="rId20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0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00.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058"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311784" y="1624471"/>
            <a:ext cx="8713269" cy="1644040"/>
          </a:xfrm>
          <a:prstGeom prst="rect">
            <a:avLst/>
          </a:prstGeom>
          <a:noFill/>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effectLst>
                  <a:outerShdw blurRad="38100" dist="38100" dir="2700000" algn="tl">
                    <a:srgbClr val="000000">
                      <a:alpha val="43137"/>
                    </a:srgbClr>
                  </a:outerShdw>
                </a:effectLst>
                <a:latin typeface="Montserrat"/>
                <a:ea typeface="Montserrat"/>
                <a:cs typeface="Montserrat"/>
                <a:sym typeface="Montserrat"/>
              </a:rPr>
              <a:t>Capstone Project</a:t>
            </a:r>
          </a:p>
          <a:p>
            <a:pPr algn="just"/>
            <a:r>
              <a:rPr lang="en-US" sz="4000" b="1" i="0" dirty="0">
                <a:solidFill>
                  <a:schemeClr val="bg1">
                    <a:lumMod val="75000"/>
                  </a:schemeClr>
                </a:solidFill>
                <a:effectLst>
                  <a:outerShdw blurRad="38100" dist="38100" dir="2700000" algn="tl">
                    <a:srgbClr val="000000">
                      <a:alpha val="43137"/>
                    </a:srgbClr>
                  </a:outerShdw>
                </a:effectLst>
                <a:latin typeface="+mn-lt"/>
              </a:rPr>
              <a:t>Play Store App Review Analysis</a:t>
            </a:r>
          </a:p>
        </p:txBody>
      </p:sp>
      <p:sp>
        <p:nvSpPr>
          <p:cNvPr id="7" name="object 7"/>
          <p:cNvSpPr txBox="1"/>
          <p:nvPr/>
        </p:nvSpPr>
        <p:spPr>
          <a:xfrm>
            <a:off x="2759345" y="3868890"/>
            <a:ext cx="3625310" cy="1084912"/>
          </a:xfrm>
          <a:prstGeom prst="rect">
            <a:avLst/>
          </a:prstGeom>
        </p:spPr>
        <p:txBody>
          <a:bodyPr vert="horz" wrap="square" lIns="0" tIns="12700" rIns="0" bIns="0" rtlCol="0">
            <a:spAutoFit/>
          </a:bodyPr>
          <a:lstStyle/>
          <a:p>
            <a:pPr algn="ctr">
              <a:lnSpc>
                <a:spcPct val="100000"/>
              </a:lnSpc>
              <a:spcBef>
                <a:spcPts val="100"/>
              </a:spcBef>
            </a:pPr>
            <a:r>
              <a:rPr lang="en-US" sz="1800" b="1" spc="-60" dirty="0" smtClean="0">
                <a:solidFill>
                  <a:srgbClr val="124F5B"/>
                </a:solidFill>
                <a:latin typeface="Verdana"/>
                <a:cs typeface="Verdana"/>
              </a:rPr>
              <a:t>By</a:t>
            </a:r>
          </a:p>
          <a:p>
            <a:pPr algn="ctr">
              <a:lnSpc>
                <a:spcPct val="100000"/>
              </a:lnSpc>
              <a:spcBef>
                <a:spcPts val="100"/>
              </a:spcBef>
            </a:pPr>
            <a:r>
              <a:rPr lang="en-US" sz="1800" b="1" spc="-60" dirty="0" smtClean="0">
                <a:solidFill>
                  <a:schemeClr val="tx2">
                    <a:lumMod val="10000"/>
                  </a:schemeClr>
                </a:solidFill>
                <a:latin typeface="Verdana"/>
                <a:cs typeface="Verdana"/>
              </a:rPr>
              <a:t>Vadlamani </a:t>
            </a:r>
            <a:r>
              <a:rPr lang="en-US" sz="1800" b="1" spc="-60" dirty="0" err="1" smtClean="0">
                <a:solidFill>
                  <a:schemeClr val="tx2">
                    <a:lumMod val="10000"/>
                  </a:schemeClr>
                </a:solidFill>
                <a:latin typeface="Verdana"/>
                <a:cs typeface="Verdana"/>
              </a:rPr>
              <a:t>Shivani</a:t>
            </a:r>
            <a:endParaRPr lang="en-US" sz="1800" b="1" spc="-60" dirty="0" smtClean="0">
              <a:solidFill>
                <a:schemeClr val="tx2">
                  <a:lumMod val="10000"/>
                </a:schemeClr>
              </a:solidFill>
              <a:latin typeface="Verdana"/>
              <a:cs typeface="Verdana"/>
            </a:endParaRPr>
          </a:p>
          <a:p>
            <a:pPr algn="ctr">
              <a:lnSpc>
                <a:spcPct val="100000"/>
              </a:lnSpc>
              <a:spcBef>
                <a:spcPts val="100"/>
              </a:spcBef>
            </a:pPr>
            <a:r>
              <a:rPr lang="en-US" sz="1800" b="1" spc="-60" dirty="0" err="1" smtClean="0">
                <a:solidFill>
                  <a:schemeClr val="tx2">
                    <a:lumMod val="10000"/>
                  </a:schemeClr>
                </a:solidFill>
                <a:latin typeface="Verdana"/>
                <a:cs typeface="Verdana"/>
              </a:rPr>
              <a:t>Saiteja</a:t>
            </a:r>
            <a:r>
              <a:rPr lang="en-US" sz="1800" b="1" spc="-60" dirty="0" smtClean="0">
                <a:solidFill>
                  <a:schemeClr val="tx2">
                    <a:lumMod val="10000"/>
                  </a:schemeClr>
                </a:solidFill>
                <a:latin typeface="Verdana"/>
                <a:cs typeface="Verdana"/>
              </a:rPr>
              <a:t> </a:t>
            </a:r>
            <a:r>
              <a:rPr lang="en-US" sz="1800" b="1" spc="-60" dirty="0" err="1" smtClean="0">
                <a:solidFill>
                  <a:schemeClr val="tx2">
                    <a:lumMod val="10000"/>
                  </a:schemeClr>
                </a:solidFill>
                <a:latin typeface="Verdana"/>
                <a:cs typeface="Verdana"/>
              </a:rPr>
              <a:t>Ch</a:t>
            </a:r>
            <a:endParaRPr lang="en-US" sz="1800" dirty="0">
              <a:solidFill>
                <a:schemeClr val="tx2">
                  <a:lumMod val="10000"/>
                </a:schemeClr>
              </a:solidFill>
              <a:latin typeface="Verdana"/>
              <a:cs typeface="Verdana"/>
            </a:endParaRPr>
          </a:p>
          <a:p>
            <a:pPr algn="ctr">
              <a:lnSpc>
                <a:spcPct val="100000"/>
              </a:lnSpc>
              <a:spcBef>
                <a:spcPts val="20"/>
              </a:spcBef>
            </a:pPr>
            <a:r>
              <a:rPr lang="en-US" sz="1400" b="1" spc="-60" dirty="0" smtClean="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100" dirty="0" smtClean="0">
                <a:solidFill>
                  <a:srgbClr val="124F5B"/>
                </a:solidFill>
                <a:latin typeface="Verdana"/>
                <a:cs typeface="Verdana"/>
              </a:rPr>
              <a:t>, </a:t>
            </a:r>
            <a:r>
              <a:rPr lang="en-US" sz="1400" b="1" spc="-210" dirty="0" smtClean="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974" y="121443"/>
            <a:ext cx="3274051" cy="16812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smtClean="0">
                <a:solidFill>
                  <a:srgbClr val="124F5B"/>
                </a:solidFill>
                <a:latin typeface="AoyagiKouzanFontT"/>
                <a:cs typeface="AoyagiKouzanFontT"/>
              </a:rPr>
              <a:t>❏ </a:t>
            </a:r>
            <a:r>
              <a:rPr sz="1800" spc="-10" dirty="0" smtClean="0">
                <a:solidFill>
                  <a:srgbClr val="124F5B"/>
                </a:solidFill>
                <a:latin typeface="+mn-lt"/>
                <a:cs typeface="Verdana"/>
              </a:rPr>
              <a:t>There </a:t>
            </a:r>
            <a:r>
              <a:rPr sz="1800" spc="-35" dirty="0" smtClean="0">
                <a:solidFill>
                  <a:srgbClr val="124F5B"/>
                </a:solidFill>
                <a:latin typeface="+mn-lt"/>
                <a:cs typeface="Verdana"/>
              </a:rPr>
              <a:t>is </a:t>
            </a:r>
            <a:r>
              <a:rPr sz="1800" spc="-20" dirty="0" smtClean="0">
                <a:solidFill>
                  <a:srgbClr val="124F5B"/>
                </a:solidFill>
                <a:latin typeface="+mn-lt"/>
                <a:cs typeface="Verdana"/>
              </a:rPr>
              <a:t>a </a:t>
            </a:r>
            <a:r>
              <a:rPr lang="en-IN" sz="1800" spc="20" dirty="0" smtClean="0">
                <a:solidFill>
                  <a:srgbClr val="124F5B"/>
                </a:solidFill>
                <a:latin typeface="+mn-lt"/>
                <a:cs typeface="Verdana"/>
              </a:rPr>
              <a:t>majority</a:t>
            </a:r>
            <a:r>
              <a:rPr sz="1800" spc="20" dirty="0" smtClean="0">
                <a:solidFill>
                  <a:srgbClr val="124F5B"/>
                </a:solidFill>
                <a:latin typeface="+mn-lt"/>
                <a:cs typeface="Verdana"/>
              </a:rPr>
              <a:t> </a:t>
            </a:r>
            <a:r>
              <a:rPr sz="1800" b="1" spc="-70" dirty="0" smtClean="0">
                <a:solidFill>
                  <a:srgbClr val="124F5B"/>
                </a:solidFill>
                <a:latin typeface="+mn-lt"/>
                <a:cs typeface="Verdana"/>
              </a:rPr>
              <a:t>positive  </a:t>
            </a:r>
            <a:r>
              <a:rPr sz="1800" spc="5" dirty="0" smtClean="0">
                <a:solidFill>
                  <a:srgbClr val="124F5B"/>
                </a:solidFill>
                <a:latin typeface="+mn-lt"/>
                <a:cs typeface="Verdana"/>
              </a:rPr>
              <a:t>correlation </a:t>
            </a:r>
            <a:r>
              <a:rPr sz="1800" spc="40" dirty="0" smtClean="0">
                <a:solidFill>
                  <a:srgbClr val="124F5B"/>
                </a:solidFill>
                <a:latin typeface="+mn-lt"/>
                <a:cs typeface="Verdana"/>
              </a:rPr>
              <a:t>between </a:t>
            </a:r>
            <a:r>
              <a:rPr sz="1800" spc="35" dirty="0" smtClean="0">
                <a:solidFill>
                  <a:srgbClr val="124F5B"/>
                </a:solidFill>
                <a:latin typeface="+mn-lt"/>
                <a:cs typeface="Verdana"/>
              </a:rPr>
              <a:t>the  </a:t>
            </a:r>
            <a:r>
              <a:rPr sz="1800" b="1" spc="-90" dirty="0" smtClean="0">
                <a:solidFill>
                  <a:srgbClr val="124F5B"/>
                </a:solidFill>
                <a:latin typeface="+mn-lt"/>
                <a:cs typeface="Verdana"/>
              </a:rPr>
              <a:t>Reviews </a:t>
            </a:r>
            <a:r>
              <a:rPr sz="1800" spc="50" dirty="0" smtClean="0">
                <a:solidFill>
                  <a:srgbClr val="124F5B"/>
                </a:solidFill>
                <a:latin typeface="+mn-lt"/>
                <a:cs typeface="Verdana"/>
              </a:rPr>
              <a:t>and</a:t>
            </a:r>
            <a:r>
              <a:rPr sz="1800" spc="-195" dirty="0" smtClean="0">
                <a:solidFill>
                  <a:srgbClr val="124F5B"/>
                </a:solidFill>
                <a:latin typeface="+mn-lt"/>
                <a:cs typeface="Verdana"/>
              </a:rPr>
              <a:t> </a:t>
            </a:r>
            <a:r>
              <a:rPr sz="1800" b="1" spc="-135" dirty="0" smtClean="0">
                <a:solidFill>
                  <a:srgbClr val="124F5B"/>
                </a:solidFill>
                <a:latin typeface="+mn-lt"/>
                <a:cs typeface="Verdana"/>
              </a:rPr>
              <a:t>Installs</a:t>
            </a:r>
            <a:r>
              <a:rPr sz="1800" spc="-135" dirty="0" smtClean="0">
                <a:solidFill>
                  <a:srgbClr val="124F5B"/>
                </a:solidFill>
                <a:latin typeface="+mn-lt"/>
                <a:cs typeface="Verdana"/>
              </a:rPr>
              <a:t>.</a:t>
            </a:r>
            <a:endParaRPr sz="1800" dirty="0">
              <a:latin typeface="+mn-lt"/>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smtClean="0">
                <a:solidFill>
                  <a:srgbClr val="124F5B"/>
                </a:solidFill>
                <a:latin typeface="AoyagiKouzanFontT"/>
                <a:cs typeface="AoyagiKouzanFontT"/>
              </a:rPr>
              <a:t>❏	</a:t>
            </a:r>
            <a:r>
              <a:rPr sz="1800" dirty="0" smtClean="0">
                <a:solidFill>
                  <a:srgbClr val="124F5B"/>
                </a:solidFill>
                <a:latin typeface="+mn-lt"/>
                <a:cs typeface="Verdana"/>
              </a:rPr>
              <a:t>Th</a:t>
            </a:r>
            <a:r>
              <a:rPr sz="1800" spc="10" dirty="0" smtClean="0">
                <a:solidFill>
                  <a:srgbClr val="124F5B"/>
                </a:solidFill>
                <a:latin typeface="+mn-lt"/>
                <a:cs typeface="Verdana"/>
              </a:rPr>
              <a:t>e</a:t>
            </a:r>
            <a:r>
              <a:rPr lang="en-IN" sz="1800" spc="10" dirty="0" smtClean="0">
                <a:solidFill>
                  <a:srgbClr val="124F5B"/>
                </a:solidFill>
                <a:latin typeface="+mn-lt"/>
                <a:cs typeface="Verdana"/>
              </a:rPr>
              <a:t>   </a:t>
            </a:r>
            <a:r>
              <a:rPr lang="en-IN" sz="1800" spc="160" dirty="0">
                <a:solidFill>
                  <a:schemeClr val="bg1">
                    <a:lumMod val="75000"/>
                  </a:schemeClr>
                </a:solidFill>
                <a:latin typeface="+mn-lt"/>
                <a:cs typeface="Verdana"/>
              </a:rPr>
              <a:t>P</a:t>
            </a:r>
            <a:r>
              <a:rPr sz="1800" spc="-65" dirty="0" smtClean="0">
                <a:solidFill>
                  <a:schemeClr val="bg1">
                    <a:lumMod val="75000"/>
                  </a:schemeClr>
                </a:solidFill>
                <a:latin typeface="+mn-lt"/>
                <a:cs typeface="Verdana"/>
              </a:rPr>
              <a:t>r</a:t>
            </a:r>
            <a:r>
              <a:rPr sz="1800" spc="20" dirty="0" smtClean="0">
                <a:solidFill>
                  <a:schemeClr val="bg1">
                    <a:lumMod val="75000"/>
                  </a:schemeClr>
                </a:solidFill>
                <a:latin typeface="+mn-lt"/>
                <a:cs typeface="Verdana"/>
              </a:rPr>
              <a:t>ic</a:t>
            </a:r>
            <a:r>
              <a:rPr sz="1800" spc="10" dirty="0" smtClean="0">
                <a:solidFill>
                  <a:schemeClr val="bg1">
                    <a:lumMod val="75000"/>
                  </a:schemeClr>
                </a:solidFill>
                <a:latin typeface="+mn-lt"/>
                <a:cs typeface="Verdana"/>
              </a:rPr>
              <a:t>e</a:t>
            </a:r>
            <a:r>
              <a:rPr lang="en-IN" sz="1800" dirty="0" smtClean="0">
                <a:solidFill>
                  <a:srgbClr val="124F5B"/>
                </a:solidFill>
                <a:latin typeface="+mn-lt"/>
                <a:cs typeface="Verdana"/>
              </a:rPr>
              <a:t>     </a:t>
            </a:r>
            <a:r>
              <a:rPr sz="1800" spc="-35" dirty="0" smtClean="0">
                <a:solidFill>
                  <a:srgbClr val="124F5B"/>
                </a:solidFill>
                <a:latin typeface="+mn-lt"/>
                <a:cs typeface="Verdana"/>
              </a:rPr>
              <a:t>is</a:t>
            </a:r>
            <a:r>
              <a:rPr sz="1800" dirty="0">
                <a:solidFill>
                  <a:srgbClr val="124F5B"/>
                </a:solidFill>
                <a:latin typeface="+mn-lt"/>
                <a:cs typeface="Verdana"/>
              </a:rPr>
              <a:t>	slightly</a:t>
            </a:r>
            <a:endParaRPr sz="1800" dirty="0">
              <a:latin typeface="+mn-lt"/>
              <a:cs typeface="Verdana"/>
            </a:endParaRPr>
          </a:p>
          <a:p>
            <a:pPr marR="12065" algn="r">
              <a:lnSpc>
                <a:spcPct val="100000"/>
              </a:lnSpc>
              <a:spcBef>
                <a:spcPts val="325"/>
              </a:spcBef>
              <a:tabLst>
                <a:tab pos="1487805" algn="l"/>
                <a:tab pos="2879725" algn="l"/>
              </a:tabLst>
            </a:pPr>
            <a:r>
              <a:rPr sz="1800" b="1" spc="-35" dirty="0">
                <a:solidFill>
                  <a:srgbClr val="124F5B"/>
                </a:solidFill>
                <a:latin typeface="+mn-lt"/>
                <a:cs typeface="Verdana"/>
              </a:rPr>
              <a:t>n</a:t>
            </a:r>
            <a:r>
              <a:rPr sz="1800" b="1" spc="-60" dirty="0">
                <a:solidFill>
                  <a:srgbClr val="124F5B"/>
                </a:solidFill>
                <a:latin typeface="+mn-lt"/>
                <a:cs typeface="Verdana"/>
              </a:rPr>
              <a:t>egati</a:t>
            </a:r>
            <a:r>
              <a:rPr sz="1800" b="1" spc="-100" dirty="0">
                <a:solidFill>
                  <a:srgbClr val="124F5B"/>
                </a:solidFill>
                <a:latin typeface="+mn-lt"/>
                <a:cs typeface="Verdana"/>
              </a:rPr>
              <a:t>v</a:t>
            </a:r>
            <a:r>
              <a:rPr sz="1800" b="1" spc="-80" dirty="0">
                <a:solidFill>
                  <a:srgbClr val="124F5B"/>
                </a:solidFill>
                <a:latin typeface="+mn-lt"/>
                <a:cs typeface="Verdana"/>
              </a:rPr>
              <a:t>ely</a:t>
            </a:r>
            <a:r>
              <a:rPr sz="1800" b="1" dirty="0">
                <a:solidFill>
                  <a:srgbClr val="124F5B"/>
                </a:solidFill>
                <a:latin typeface="+mn-lt"/>
                <a:cs typeface="Verdana"/>
              </a:rPr>
              <a:t>	</a:t>
            </a:r>
            <a:r>
              <a:rPr sz="1800" spc="55" dirty="0">
                <a:solidFill>
                  <a:srgbClr val="124F5B"/>
                </a:solidFill>
                <a:latin typeface="+mn-lt"/>
                <a:cs typeface="Verdana"/>
              </a:rPr>
              <a:t>c</a:t>
            </a:r>
            <a:r>
              <a:rPr sz="1800" spc="-10" dirty="0">
                <a:solidFill>
                  <a:srgbClr val="124F5B"/>
                </a:solidFill>
                <a:latin typeface="+mn-lt"/>
                <a:cs typeface="Verdana"/>
              </a:rPr>
              <a:t>o</a:t>
            </a:r>
            <a:r>
              <a:rPr sz="1800" spc="-20" dirty="0">
                <a:solidFill>
                  <a:srgbClr val="124F5B"/>
                </a:solidFill>
                <a:latin typeface="+mn-lt"/>
                <a:cs typeface="Verdana"/>
              </a:rPr>
              <a:t>r</a:t>
            </a:r>
            <a:r>
              <a:rPr sz="1800" spc="-75" dirty="0">
                <a:solidFill>
                  <a:srgbClr val="124F5B"/>
                </a:solidFill>
                <a:latin typeface="+mn-lt"/>
                <a:cs typeface="Verdana"/>
              </a:rPr>
              <a:t>r</a:t>
            </a:r>
            <a:r>
              <a:rPr sz="1800" dirty="0">
                <a:solidFill>
                  <a:srgbClr val="124F5B"/>
                </a:solidFill>
                <a:latin typeface="+mn-lt"/>
                <a:cs typeface="Verdana"/>
              </a:rPr>
              <a:t>ela</a:t>
            </a:r>
            <a:r>
              <a:rPr sz="1800" spc="-35" dirty="0">
                <a:solidFill>
                  <a:srgbClr val="124F5B"/>
                </a:solidFill>
                <a:latin typeface="+mn-lt"/>
                <a:cs typeface="Verdana"/>
              </a:rPr>
              <a:t>t</a:t>
            </a:r>
            <a:r>
              <a:rPr sz="1800" spc="55" dirty="0">
                <a:solidFill>
                  <a:srgbClr val="124F5B"/>
                </a:solidFill>
                <a:latin typeface="+mn-lt"/>
                <a:cs typeface="Verdana"/>
              </a:rPr>
              <a:t>ed</a:t>
            </a:r>
            <a:r>
              <a:rPr sz="1800" dirty="0">
                <a:solidFill>
                  <a:srgbClr val="124F5B"/>
                </a:solidFill>
                <a:latin typeface="+mn-lt"/>
                <a:cs typeface="Verdana"/>
              </a:rPr>
              <a:t>	</a:t>
            </a:r>
            <a:r>
              <a:rPr sz="1800" spc="50" dirty="0">
                <a:solidFill>
                  <a:srgbClr val="124F5B"/>
                </a:solidFill>
                <a:latin typeface="+mn-lt"/>
                <a:cs typeface="Verdana"/>
              </a:rPr>
              <a:t>with</a:t>
            </a:r>
            <a:endParaRPr sz="1800" dirty="0">
              <a:latin typeface="+mn-lt"/>
              <a:cs typeface="Verdana"/>
            </a:endParaRPr>
          </a:p>
          <a:p>
            <a:pPr marR="5080" algn="r">
              <a:lnSpc>
                <a:spcPct val="100000"/>
              </a:lnSpc>
              <a:spcBef>
                <a:spcPts val="325"/>
              </a:spcBef>
            </a:pPr>
            <a:r>
              <a:rPr sz="1800" spc="30" dirty="0">
                <a:solidFill>
                  <a:srgbClr val="124F5B"/>
                </a:solidFill>
                <a:latin typeface="+mn-lt"/>
                <a:cs typeface="Verdana"/>
              </a:rPr>
              <a:t>an</a:t>
            </a:r>
            <a:r>
              <a:rPr sz="1800" spc="95" dirty="0">
                <a:solidFill>
                  <a:srgbClr val="124F5B"/>
                </a:solidFill>
                <a:latin typeface="+mn-lt"/>
                <a:cs typeface="Verdana"/>
              </a:rPr>
              <a:t>d</a:t>
            </a:r>
            <a:endParaRPr sz="1800" dirty="0">
              <a:latin typeface="+mn-lt"/>
              <a:cs typeface="Verdana"/>
            </a:endParaRPr>
          </a:p>
        </p:txBody>
      </p:sp>
      <p:sp>
        <p:nvSpPr>
          <p:cNvPr id="5" name="object 5"/>
          <p:cNvSpPr txBox="1"/>
          <p:nvPr/>
        </p:nvSpPr>
        <p:spPr>
          <a:xfrm>
            <a:off x="897982" y="2791283"/>
            <a:ext cx="2750820" cy="622863"/>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Arial" panose="020B0604020202020204" pitchFamily="34" charset="0"/>
                <a:cs typeface="Arial" panose="020B0604020202020204" pitchFamily="34" charset="0"/>
              </a:rPr>
              <a:t>th</a:t>
            </a:r>
            <a:r>
              <a:rPr sz="1800" spc="10" dirty="0">
                <a:solidFill>
                  <a:srgbClr val="124F5B"/>
                </a:solidFill>
                <a:latin typeface="Arial" panose="020B0604020202020204" pitchFamily="34" charset="0"/>
                <a:cs typeface="Arial" panose="020B0604020202020204" pitchFamily="34" charset="0"/>
              </a:rPr>
              <a:t>e	</a:t>
            </a:r>
            <a:r>
              <a:rPr sz="1800" b="1" spc="-95" dirty="0">
                <a:solidFill>
                  <a:srgbClr val="124F5B"/>
                </a:solidFill>
                <a:latin typeface="Arial" panose="020B0604020202020204" pitchFamily="34" charset="0"/>
                <a:cs typeface="Arial" panose="020B0604020202020204" pitchFamily="34" charset="0"/>
              </a:rPr>
              <a:t>R</a:t>
            </a:r>
            <a:r>
              <a:rPr sz="1800" b="1" spc="-55" dirty="0">
                <a:solidFill>
                  <a:srgbClr val="124F5B"/>
                </a:solidFill>
                <a:latin typeface="Arial" panose="020B0604020202020204" pitchFamily="34" charset="0"/>
                <a:cs typeface="Arial" panose="020B0604020202020204" pitchFamily="34" charset="0"/>
              </a:rPr>
              <a:t>ati</a:t>
            </a:r>
            <a:r>
              <a:rPr sz="1800" b="1" spc="-75" dirty="0">
                <a:solidFill>
                  <a:srgbClr val="124F5B"/>
                </a:solidFill>
                <a:latin typeface="Arial" panose="020B0604020202020204" pitchFamily="34" charset="0"/>
                <a:cs typeface="Arial" panose="020B0604020202020204" pitchFamily="34" charset="0"/>
              </a:rPr>
              <a:t>n</a:t>
            </a:r>
            <a:r>
              <a:rPr sz="1800" b="1" dirty="0">
                <a:solidFill>
                  <a:srgbClr val="124F5B"/>
                </a:solidFill>
                <a:latin typeface="Arial" panose="020B0604020202020204" pitchFamily="34" charset="0"/>
                <a:cs typeface="Arial" panose="020B0604020202020204" pitchFamily="34" charset="0"/>
              </a:rPr>
              <a:t>g</a:t>
            </a:r>
            <a:r>
              <a:rPr sz="1800" spc="-275" dirty="0">
                <a:solidFill>
                  <a:srgbClr val="124F5B"/>
                </a:solidFill>
                <a:latin typeface="Arial" panose="020B0604020202020204" pitchFamily="34" charset="0"/>
                <a:cs typeface="Arial" panose="020B0604020202020204" pitchFamily="34" charset="0"/>
              </a:rPr>
              <a:t>,</a:t>
            </a:r>
            <a:r>
              <a:rPr sz="1800" dirty="0">
                <a:solidFill>
                  <a:srgbClr val="124F5B"/>
                </a:solidFill>
                <a:latin typeface="Arial" panose="020B0604020202020204" pitchFamily="34" charset="0"/>
                <a:cs typeface="Arial" panose="020B0604020202020204" pitchFamily="34" charset="0"/>
              </a:rPr>
              <a:t>	</a:t>
            </a:r>
            <a:r>
              <a:rPr sz="1800" b="1" spc="-80" dirty="0">
                <a:solidFill>
                  <a:srgbClr val="124F5B"/>
                </a:solidFill>
                <a:latin typeface="Arial" panose="020B0604020202020204" pitchFamily="34" charset="0"/>
                <a:cs typeface="Arial" panose="020B0604020202020204" pitchFamily="34" charset="0"/>
              </a:rPr>
              <a:t>R</a:t>
            </a:r>
            <a:r>
              <a:rPr sz="1800" b="1" spc="-90" dirty="0">
                <a:solidFill>
                  <a:srgbClr val="124F5B"/>
                </a:solidFill>
                <a:latin typeface="Arial" panose="020B0604020202020204" pitchFamily="34" charset="0"/>
                <a:cs typeface="Arial" panose="020B0604020202020204" pitchFamily="34" charset="0"/>
              </a:rPr>
              <a:t>e</a:t>
            </a:r>
            <a:r>
              <a:rPr sz="1800" b="1" spc="-70" dirty="0">
                <a:solidFill>
                  <a:srgbClr val="124F5B"/>
                </a:solidFill>
                <a:latin typeface="Arial" panose="020B0604020202020204" pitchFamily="34" charset="0"/>
                <a:cs typeface="Arial" panose="020B0604020202020204" pitchFamily="34" charset="0"/>
              </a:rPr>
              <a:t>vi</a:t>
            </a:r>
            <a:r>
              <a:rPr sz="1800" b="1" spc="-114" dirty="0">
                <a:solidFill>
                  <a:srgbClr val="124F5B"/>
                </a:solidFill>
                <a:latin typeface="Arial" panose="020B0604020202020204" pitchFamily="34" charset="0"/>
                <a:cs typeface="Arial" panose="020B0604020202020204" pitchFamily="34" charset="0"/>
              </a:rPr>
              <a:t>e</a:t>
            </a:r>
            <a:r>
              <a:rPr sz="1800" b="1" spc="-95" dirty="0">
                <a:solidFill>
                  <a:srgbClr val="124F5B"/>
                </a:solidFill>
                <a:latin typeface="Arial" panose="020B0604020202020204" pitchFamily="34" charset="0"/>
                <a:cs typeface="Arial" panose="020B0604020202020204" pitchFamily="34" charset="0"/>
              </a:rPr>
              <a:t>w</a:t>
            </a:r>
            <a:r>
              <a:rPr sz="1800" b="1" spc="-114" dirty="0">
                <a:solidFill>
                  <a:srgbClr val="124F5B"/>
                </a:solidFill>
                <a:latin typeface="Arial" panose="020B0604020202020204" pitchFamily="34" charset="0"/>
                <a:cs typeface="Arial" panose="020B0604020202020204" pitchFamily="34" charset="0"/>
              </a:rPr>
              <a:t>s</a:t>
            </a:r>
            <a:r>
              <a:rPr sz="1800" spc="-270" dirty="0">
                <a:solidFill>
                  <a:srgbClr val="124F5B"/>
                </a:solidFill>
                <a:latin typeface="Arial" panose="020B0604020202020204" pitchFamily="34" charset="0"/>
                <a:cs typeface="Arial" panose="020B0604020202020204" pitchFamily="34" charset="0"/>
              </a:rPr>
              <a:t>,  </a:t>
            </a:r>
            <a:r>
              <a:rPr sz="1800" b="1" spc="-135" dirty="0">
                <a:solidFill>
                  <a:srgbClr val="124F5B"/>
                </a:solidFill>
                <a:latin typeface="Arial" panose="020B0604020202020204" pitchFamily="34" charset="0"/>
                <a:cs typeface="Arial" panose="020B0604020202020204" pitchFamily="34" charset="0"/>
              </a:rPr>
              <a:t>Installs</a:t>
            </a:r>
            <a:r>
              <a:rPr sz="1800" spc="-135" dirty="0">
                <a:solidFill>
                  <a:srgbClr val="124F5B"/>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Arial" panose="020B0604020202020204" pitchFamily="34" charset="0"/>
                <a:cs typeface="Arial" panose="020B0604020202020204" pitchFamily="34" charset="0"/>
              </a:rPr>
              <a:t>The </a:t>
            </a:r>
            <a:r>
              <a:rPr sz="1800" b="1" spc="-55" dirty="0">
                <a:solidFill>
                  <a:srgbClr val="124F5B"/>
                </a:solidFill>
                <a:latin typeface="Arial" panose="020B0604020202020204" pitchFamily="34" charset="0"/>
                <a:cs typeface="Arial" panose="020B0604020202020204" pitchFamily="34" charset="0"/>
              </a:rPr>
              <a:t>Rating </a:t>
            </a:r>
            <a:r>
              <a:rPr sz="1800" spc="-35" dirty="0">
                <a:solidFill>
                  <a:srgbClr val="124F5B"/>
                </a:solidFill>
                <a:latin typeface="Arial" panose="020B0604020202020204" pitchFamily="34" charset="0"/>
                <a:cs typeface="Arial" panose="020B0604020202020204" pitchFamily="34" charset="0"/>
              </a:rPr>
              <a:t>is </a:t>
            </a:r>
            <a:r>
              <a:rPr sz="1800" dirty="0">
                <a:solidFill>
                  <a:srgbClr val="124F5B"/>
                </a:solidFill>
                <a:latin typeface="Arial" panose="020B0604020202020204" pitchFamily="34" charset="0"/>
                <a:cs typeface="Arial" panose="020B0604020202020204" pitchFamily="34" charset="0"/>
              </a:rPr>
              <a:t>slightly  </a:t>
            </a:r>
            <a:r>
              <a:rPr sz="1800" b="1" spc="-75" dirty="0">
                <a:solidFill>
                  <a:srgbClr val="124F5B"/>
                </a:solidFill>
                <a:latin typeface="Arial" panose="020B0604020202020204" pitchFamily="34" charset="0"/>
                <a:cs typeface="Arial" panose="020B0604020202020204" pitchFamily="34" charset="0"/>
              </a:rPr>
              <a:t>positively </a:t>
            </a:r>
            <a:r>
              <a:rPr sz="1800" dirty="0">
                <a:solidFill>
                  <a:srgbClr val="124F5B"/>
                </a:solidFill>
                <a:latin typeface="Arial" panose="020B0604020202020204" pitchFamily="34" charset="0"/>
                <a:cs typeface="Arial" panose="020B0604020202020204" pitchFamily="34" charset="0"/>
              </a:rPr>
              <a:t>correlated </a:t>
            </a:r>
            <a:r>
              <a:rPr sz="1800" spc="50" dirty="0">
                <a:solidFill>
                  <a:srgbClr val="124F5B"/>
                </a:solidFill>
                <a:latin typeface="Arial" panose="020B0604020202020204" pitchFamily="34" charset="0"/>
                <a:cs typeface="Arial" panose="020B0604020202020204" pitchFamily="34" charset="0"/>
              </a:rPr>
              <a:t>with</a:t>
            </a:r>
            <a:r>
              <a:rPr sz="1800" spc="-380" dirty="0">
                <a:solidFill>
                  <a:srgbClr val="124F5B"/>
                </a:solidFill>
                <a:latin typeface="Arial" panose="020B0604020202020204" pitchFamily="34" charset="0"/>
                <a:cs typeface="Arial" panose="020B0604020202020204" pitchFamily="34" charset="0"/>
              </a:rPr>
              <a:t> </a:t>
            </a:r>
            <a:r>
              <a:rPr sz="1800" spc="35" dirty="0">
                <a:solidFill>
                  <a:srgbClr val="124F5B"/>
                </a:solidFill>
                <a:latin typeface="Arial" panose="020B0604020202020204" pitchFamily="34" charset="0"/>
                <a:cs typeface="Arial" panose="020B0604020202020204" pitchFamily="34" charset="0"/>
              </a:rPr>
              <a:t>the  </a:t>
            </a:r>
            <a:r>
              <a:rPr sz="1800" b="1" spc="-120" dirty="0">
                <a:solidFill>
                  <a:srgbClr val="124F5B"/>
                </a:solidFill>
                <a:latin typeface="Arial" panose="020B0604020202020204" pitchFamily="34" charset="0"/>
                <a:cs typeface="Arial" panose="020B0604020202020204" pitchFamily="34" charset="0"/>
              </a:rPr>
              <a:t>Installs </a:t>
            </a:r>
            <a:r>
              <a:rPr sz="1800" spc="50" dirty="0">
                <a:solidFill>
                  <a:srgbClr val="124F5B"/>
                </a:solidFill>
                <a:latin typeface="Arial" panose="020B0604020202020204" pitchFamily="34" charset="0"/>
                <a:cs typeface="Arial" panose="020B0604020202020204" pitchFamily="34" charset="0"/>
              </a:rPr>
              <a:t>and</a:t>
            </a:r>
            <a:r>
              <a:rPr sz="1800" spc="-160" dirty="0">
                <a:solidFill>
                  <a:srgbClr val="124F5B"/>
                </a:solidFill>
                <a:latin typeface="Arial" panose="020B0604020202020204" pitchFamily="34" charset="0"/>
                <a:cs typeface="Arial" panose="020B0604020202020204" pitchFamily="34" charset="0"/>
              </a:rPr>
              <a:t> </a:t>
            </a:r>
            <a:r>
              <a:rPr sz="1800" b="1" spc="-114" dirty="0">
                <a:solidFill>
                  <a:srgbClr val="124F5B"/>
                </a:solidFill>
                <a:latin typeface="Arial" panose="020B0604020202020204" pitchFamily="34" charset="0"/>
                <a:cs typeface="Arial" panose="020B0604020202020204" pitchFamily="34" charset="0"/>
              </a:rPr>
              <a:t>Reviews</a:t>
            </a:r>
            <a:r>
              <a:rPr sz="1800" spc="-114" dirty="0">
                <a:solidFill>
                  <a:srgbClr val="124F5B"/>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9" name="AutoShape 2" descr="data:image/png;base64,iVBORw0KGgoAAAANSUhEUgAABBAAAAJYCAYAAADbvhXLAAAABHNCSVQICAgIfAhkiAAAAAlwSFlzAAALEgAACxIB0t1+/AAAADh0RVh0U29mdHdhcmUAbWF0cGxvdGxpYiB2ZXJzaW9uMy4yLjIsIGh0dHA6Ly9tYXRwbG90bGliLm9yZy+WH4yJAAAgAElEQVR4nOzdd3gU1dvG8e8DCV16V0HFgqgvKlVUxIICIkUFBUVBrCh2EBUUFXsDEVBBRen6s6EgSrWCNAGRJk3pXaRDyHn/mEnYLLvJLmySJbk/1zXXZs+cM/PM7OzAnD3FnHOIiIiIiIiIiKQnT3YHICIiIiIiIiLxTxUIIiIiIiIiIpIhVSCIiIiIiIiISIZUgSAiIiIiIiIiGVIFgoiIiIiIiIhkSBUIIiIiIiIiIpIhVSCIiIRhZoPNzJnZSZm8n5VmtjIz9yHHNjO738wWmNke/5p8MLtjyogf55TsjkNERERiRxUIIpJlzKyqmfU1s/lmtt3M9pvZWjMbY2YdzSx/dseYGcxsipm57I4jGn6lRrqVJynHZWYNsiwwb78n+fsdnJX7zS5mdiPQB9gL9AaeAaZlQxwp10TKkmxm/5rZr2Z2r5klZHVMR+NYrrgL+hycme0zs01mNtvMBplZYzPLG6N9tff30T4W2xMRkWPbMfWPvYgcu8zsKeBpvIrLqcBHwE6gHNAAGATcA9TMphCz0+XZHYDEtaYpr865tdkaiacP8C+QFzgZuA64AO86vjYb48qNnvFf8wLFgbOAdkBHYKaZ3eScW5JdwYmISM6jCgQRyXRm9gTef3RXAa2cc7+FyNMUeCSrY4sHzrll2R2DxLWKAHFSeQDQ2zm3MuWNmb0IzABamtklzrkfsi2yXMY51zM4zczKAX2BVsAEM6vpnNuY1bGJiEjOpC4MIpKp/CbwPYEDQJNQlQcAzrlvgEYhyrc2sx/9Lg97zOwPM3s8VHeHlCbJZlbUzN7w/z5gZj0D8lT1xzZY5Xeh2GBmw83sjCiOqb2ZfWZmy/2Y/jOzX8zs5uBj97suXOK/D2xyPCU47hD7yW9m3fxj3u3v5yczax0ib2qzfv/vkWa22cz2mtlMv4Imy5jZCWb2tn+O9pnZFjMbbWa1QuStaGZP+edwfUDXluFmVi0ob09ghf/21qBz2t7P08B/39PMaprZOP/62eZ/bif6+U7xz9Mm/3OcbGbVQ8R3upm95J/HTf7x/G1m75nZCSHyB+7/AjOb4O9/h5l9Z2YRtbLxyzvgUv996rEG5bvcP8atfmxL/HiLhdhmSreTfP45X+yXGRxJTKE45/4Epvhva2dwTNF81lX9WCens70//O94Bf+9mdmt5nWr2ORf/6v8836Dn6eBfw4rA5WDrqHBQduP6bmN5ntxpJxzG4Ab8T6TE4EnguKsYWZ9zGyuf1x7zewvM3vdzEoEHxPwof/2w6BzdZKfJ+LPVEREjn1qgSAima0DkAiMdM7NTy+jc25f4HszewF4HNgMDMfr8tAYeAG4ysyudM7tD9pMPmASUBL4HvgP/4HTzBoBn/vxfA0sBU7Aa3Z9tZld6pybHcExDQD+BH4E1gGlgCbAEDM7wznXw8/3L17Li/Z4DyvPBGxjZXo7MLN8wHd4lQ+LgH5AIeB6YJSZneuceyJE0crAdGA5MMQ/DzcAX5nZFc65sA9jsWJm5+Od+5L+MXwOlAZaAD+bWUvn3NiAIvWBbsBk4DO8z/k0vGNtZmYXOufm+nmn4DXVfgCYC3wZsJ05QaHUAh4DfgAGAufgfdZnm1lz4Ge8c/sx3nm7FhhvZqc453YGbOda4G4/vl+B/XhNxW8HrjHvF941IU5FHbzrdwLe53eqv636/rX7U7hzGHCsEPr6AcDM7sK7HncBnwIb8boEPebHdqFz7t8Q2/4M7/x8i3cOj/YXavNfMxrrI+LP2jm3yK88uNTMTg9uim9m9YCzgc+cc+v85OfxzvkK4BNgO1AB71hbAaPwvnvPACkDUfYO2GzqNRTrc3sE34sj5pxLNrNefrxtzOwh51zKZ3MH0BLvezEB78ekGsDDQGMzq+Oc2+HnHYx3H2sOfEXa71jKsUfz/RURkWOdc06LFi1aMm0BJuI9VNweZbkL/HL/AOUD0hPwHv4d8ERQmZV++gSgcNC6EsA2vMqIakHrzsb7T+/soPTB/vZOCkqvEiLefP6xHgCOD1o3xbvdhj3WlcDKoLTH/X2PBRIC0ssGHGe9gPST/DQHPB20ratSthXF+U/ZR2+8FiShlpQ8DYI+n6V4A/5dErTNisAavEqX/EHHdFyIGKr7n8u3Qekpxzo4TOwNAs7FTUHr3vfTtwJPBq3r4a97ICj9+MB4A9KvBA4CA9LZ/31B65r76X8BeSL8LEJeP3iVCvvwKsmqBq3r7+/nvVDbAuYBpaP8TqZ83sHfh7OA3f66iwPSHTAlKG+0n/X1/nZeC1FmsL+uYUDaFmA1UChE/tIhjmdlcL7MOLdH8r3I4LNwoa6JoDz58e5HDjg56Njyhsjf0c/7WFB6ez+9fZj9RPWZatGiRYuWY3vJ9gC0aNGSsxdggf+fz0ZRlhvol7szxLrT8R7clgelpzzgVA9R5gF/3b1h9vemv75aQFrKA8pJEcZ8rZ//lqD0Ken9Zz/UgwzeA2Zy8MOLvy7lP/ofBKSd5KetDPNw8DewOYrzn3IuI1kaBJRLeUB+Ncx2Uz6HJhHGMdp/6EoMcayDw5Rp4K//KcS6+v66FcHnyX+wcsCHUZyneSGuw5T9h6wk4NCD5iUR7iPk9QM86W/nhRDrSuA9/O4hbWVNyr6bR3qMIa6JlEql54ChHKo8+Dwo/2EVCEfwWScAa/Eq/gKPo7i/36WABaRv8T/bDB/ESb8CIabnNhO+FxlWIPj51vt5a0eQ1/BabEwKSm9POhUI0X6mWrRo0aLl2F7UhUFE4tX5/uuk4BXOuSVmtho42cyKOee2B6zei/dQF+wC/7W6BYyJEOB0//VMvEqPsMysEl4z5suBSkDBoCzHp1c+I2Z2HF5z9zXOuUUhsqSck/NCrJvjnDsYIn0Vh85BNE52AQPmBcU5BX98hwAp+6gc5jyf5r+eide6ImVbV+N1E6iJ16w7+N+n0ni/0EZjZoi0lIEIQ52nlG4IacY1MDMDbsJ7kKqO9wAZOEVecDeaFD8555JDpE/BO2/n4TUjP1LpfUe2mdnveBUmVfG6ewSafhT7fSBlN3i/MM/Dq0h4J5LC0XzWzrkkMxsIPIU328NwP087vO/de845F1B2GNAZWGBmn+Cd36lB94hIxPrcHtH3IgYO61piZonAXXjjJFQDipF2TKyo71+Z9P0VEZE4pAoEEcls6/D+Uxztf0pTBikL95/OdXgP78XxfjVLsTHogSJFKf/1jgz2WyS9lWZ2Ct4DQgngJ7w+zdvxWkScBNyK13T4aERy7OAde7BQfbIBksiagXNTznOrDPKlnmczewDvV+1twHi8bispv2q3wHtoP5JzGuqhMSncOv9hFbwxMgK9gddffh1e3/U1eL8+w6HxCULZECZ9vf962EB8UTqa62R9iLRIha1UysgRftbv4bUIuItDFQh34lXcfBiU9yG88T864PXL7wYkmdlY4BHn3NIIQ431uY36e3G0zKwA3ngLAJsCVo3CGwNhOd64BuvxumuAd51H9V3LxO+viIjEIVUgiEhm+xm4DO/X+vejKJfygFceCDXNYYWgfClCVR4E5qvunAvVQiFSD+M9DHRwzg0OXGFmbfAqEI5W4LGHEu7Y40FKTM2dc6MzymxmCXjN4dcD57tDg+GlrD+SVhMxY2ZlgfuB+XhjTuwIWt8mneLlwqSnfK5H+/kFXid/hlgf9joJU8mWqY70s3bOrTGz0XjTRFbFeyg+GxjlnNsUlPcg3sNsb/+zuwjvl/ZWwFlmdpYLGqw1jFif26i+FzFyEd7/8zakVPiYNwNIS7xxYho751Iq1DCzPEDXaHYQ799fERGJPU3jKCKZ7UO8gbyuy2hKL0s7NePv/muDEPlOxWtmvsKFHgU9lGn+68UR5g/nVP/1sxDrgpvzpzgIYGZ5w6xPw39IXQYcb2anhchyqf8ayYwRWS3a81wa71fcX0M8fBThUFPyQCldDyI6n0fpFLx/K78PUXlwgr8+nIv8h7JgDfzX30Osi0Z635HiwLl4XXoWHuV+YuVIPusU/f3Xu/BaHwC8m97OnHMbnXOfO+da43VFqIJX8ZDiIOGvoVif21jdfyLiX3dP+m+HB6xKuX+NDqw88NXm8O5YkP737Wg+UxEROQapAkFEMpX/y1dPvFkKxvi/gB3Gn2Lx24CkD/zX7mZWJiBfXuA1vPtXNC0aPsRr3v+0mR02V72Z5TGzBhFsZ6X/miavmV2FN61fKFv810qRBOr7AK//8quBFQ9mVhpvtoCUPPHmK7zKj3vNrEmoDGZ2gZkV8t9uxGvuXMN/4EjJkwj0wXtACbYNr6VJNOfzSK30Xy8K+hyK4A30mV5LvtOAToEJ/vSRl+AN/pfRNI4ZGYpXOdfZr1QL9BxQFBga4S/uWeFIPusUE4EleC18WgOLXdCUpGaW38wuDC7obz+lKf/ugFVbgDJmFuqhOdbnNtrvxRHzW16MxLtH/YM37W2Klf5rgxBl+oXZZHr3r6P5TEVE5BikLgwikumccy/4TV2fBmaY2a94A9ztxGvmXR/vYWtmQJlfzewVvCa1883sf3jzsTfG+xXxZ+DVKGLYYmbXA18A08xsIl7TZAeciDfIWSmgQAab6o/Xv/pTP6a1fjyN8OadvyFEmYl4Tag/9/ti7wH+ds4NSWc/r+Eda3Ngrl+ukL+dssArzrmfMzzwLOacO2Bm1+KNFTDG/6zn4D1knAjUwvvVvgKw23nz1b+F11f9DzP7Cq+y6VK8h77JHGpxkbKPnWb2G3CxmQ3De7A8iPer6tF0Twl1POvNbCReM/g5ZvY9Xv/4hni/QM/B+zU6lHHA62bWGG+gvVPxZurYC9wWZoDFaGJbaWYP4j34zfYHDdyEV0FxAbAIb7DPuHAkn3VAWWdm7+CNRwHeuAjBCgI/m9lSYBbezCMF8D6rM/Guj8AWAxPxrsdxZvYj3jgAc51zX8f63Eb7vYh0uwEDMubBawlwFl7XhXx4Y7Xc5JzbHFBkBvALcK0fw8949+DGwGIODTIaaKof04NmVopDYzz0dc5tP9LPVEREjlHZPQ2EFi1acs+C95/4vnj9yf/DGwRtHV7Lg46EmHoN78HtZ2AH3oPXn3hNcwuEyLuSMNOyBeQ5CXgbb4q9vX4ci4AhQIugvIMJPe99Pbwm0dv8uH7GGyysgZ+/Z1D+vHi/Ai7n0LzsUzKKG+/h5wn/fO0J2FebMMeV3tSGU4hg2regmNKdwpJD09Y1CLGuLPCSH/tuvMqiv4D/ATcDCQF5E/DGlljgH+d6//OonM5ncCrwNd6vo8kETDMX7nOI8DwdNvUgXsXN83itBvbizWjRD6/C6bDzGrh/vIfNCf51tgNv0M1aUX5v0v3sgCv97W7DewheCrwCFD/a6yDaayKCcxn1Zx1QtgReRdEeoFSI9Yl4FY7f4v3yvhfvoX8a3gwB+YLyFwYGAKvxBtc87LqI9bkliu9FBOc2cNmHN9XlLLyWMY0IMYWoX7YkXkXoSv8cLcO7PxUi/L2oEV5Fws6AfZ50tJ+pFi1atGg59hZzLsvHURIREcmx/K4wk4FnnHM9szeanCPgvA51zrXL5nBERERyJY2BICIiIseClBkC3s7WKERERHIxVSCIiIhIXDKzc8zscX+8kcbAN86537I7LhERkXhiZvXNbLSZrTEzZ2btIyhzjpn9YGZ7/HJPmZllVE6DKIqIiEi8qoHXP/8/4FOCZrUQERERAIrgja/zsb+ky8yKAuOBH/EG8q2KN2PZLuD1dMtqDAQRERERERGRY5+Z7QTuc84NTifPPcDLQDnn3B4/rTtwD3CCS6eSQF0YRERERERERHKPC4CfUioPfN8BFfFmrAory7swHNi8XE0e5Jh3RtXrsjsEkZjYd3B/docgctQi6LIpckxYv3NbdocgEhNJ+9fk6BtzVj7T5itT5S7gzoCk95xz7x3lZsvjTWMcaEPAuhXhCmoMBBEREREREZE45FcWHG2FQcyoC4OIiIiIiIhI7rEeKBeUVi5gXVhqgSAiIiIiIiISqeSD2R3B0ZoKvGxmBZxze/20hsBaYGV6BdUCQUREREREROQYZWZFzOxcMzsX7xm/kv++kr/+RTObGFBkOLAbGGxmZ5vZtUA34I30ZmAAVSCIiIiIiIiIRM4lZ90SmZrA7/5SEHjG//tZf30FoEpq+M5tx2txUBGYCfQDXgfeyGhH6sIgIiIiIiIicoxyzk0Bws584ZxrHyLtD6B+tPtSBYKIiIiIiIhIpJIjbhmQ46gLg4iIiIiIiIhkSC0QRERERERERCLkIh+bIMdRCwQRERERERERyZBaIIiIiIiIiIhESmMgiIiIiIiIiIiEpxYIIiIiIiIiIpHSGAgiIiIiIiIiIuGpAkFEREREREREMqQuDCIiIiIiIiKRSj6Y3RFkG7VAEBEREREREZEMqQWCiIiIiIiISKQ0iKKIiIiIiIiISHhqgSAiIiIiIiISqWS1QBARERERERERCUstEEREREREREQi5DQGgoiIiIiIiIhIeGqBICIiIiIiIhIpjYEgIiIiIiIiIhKeWiCIiIiIiIiIREpjIIiIiIiIiIiIhKcWCCIiIiIiIiKRSj6Y3RFkG7VAEBEREREREZEMqQWCiIiIiIiISKQ0BoKIiIiIiIiISHiqQBARERERERGRDKkLg4iIiIiIiEikktWFQUREREREREQkrKhaIJhZpTCrHLDXObfp6EMSERERERERiVO5eBDFaLswrMSrLAjJzP4DPgS6OueSjiIuEREREREREYkj0VYgtAFeAd4BfvPT6gB3Aj2B4kB3YAfwdGxCFBEREREREYkTuXgMhGgrEO4BHnLOfR6QNsnMFgMPOOcuMbONwDOoAkFEREREREQkx4i2AqEO8EeI9PlALf/vqcAJRxOUiIiIiIiISDxy7mB2h5Btop2F4W+87grB7gD+8f8uA2w9mqBEREREREREJL5E2wLhEeAzM2sCzPDTagJVgOv897WAT2ITnoiIiIiIiEgc0SwMkXHOjTGz04BOwBl+8mjgHefcP36e/rENUURERERERESyW7QtEHDOrQIez4RYREREREREROKbZmGInJkVAs4FyhI0hkLQ7AwiIiIiIiIikkNEVYFgZlcAI4BSIVY7IG8sghIRERERERGJS7l4DIRoZ2HoA4wBTnDO5QlaVHkgIiIiIiIikkNF24XhJKCZc25tJsQiIiIiIiIiEt+SD2Z3BNkm2hYIv3Bo9gURERERERERySWirUB4B3jNzG43szpmdn7gkhkBSuRmzvmD+7r25LLmN3P2hY35csz47A5JcrGbO7Tih1nfsHD1NL6aOIxadc9LN3/tejX4auIwFq6expSZX9O2/fWH5SlTrjSvvv0sMxZNYuHqaXz3y2fUrlcjdX2hwgV5+sXH+GXeOBasmsqEaV9w2903xfzYJHe5teONTJ3zHcvWzebbyZ9Q+4L0/7mrW68m307+hGXrZvPr7+No16F12Lz3PXQ7a7b9Sa9XnkyTXrpMKd7s9zyzFkxm6ZqZDP30XU4+pVJMjkdyp1tuu4Fffx/H0rWzGDtpFLXrZnwdj500iqVrZ/HL7G+5uX3a6/jhxzqxeuv8NMvshVPS5Gnc9AqG/u9d5i75kdVb53PBhbVifViSSz3V42H+WTmLHduXMnH8p1SrdnqGZVq2bMK8uZPZtWM58+ZOpnnzRqnrEhISePGFJ5g9azzbt/3Fqr9nM+TjtznxxIqpeUqUKE7vN59j/h8/sGP7UlYsm8HbfV+kZMkSmXKMIvEq2gqE/wFVgfeAqcDMgGVGbEOTaO3evYdTTzmJbg/eRYH8+bM7HMnFrm5xJT1e6EL/3u/T9NI2zJ4+jw9Gvk3F48uHzH9CpYp8MKIvs6fPo+mlbRjQ5wOefrErjZpenprnuKJF+HTMh5gZHdt0pmG9a3mm28ts2bQ1Nc+Tzz3CpQ0v4pFO3WlY71r6vfE+XXrcT4tWV2f6MUvO1KxlI555sRt93xjIVZdcz8zpcxj6ybtUPKFCyPwnVjqeIZ8MYOb0OVx1yfW8/eYgnnv5CZpc0/CwvOfX/D9uurUVC+YvPmzdB0Pf4uQqlel48/1cdcn1rFm9lpFfvk/BQgVjfoyS813jX8dvvzmQRg1aMWv6HIZ88k7Ye/KJlY7n41H9mTV9Do0atKJf70E89/LjNLnmijT5li5ZznlVL0ldrrioZZr1hQoVZNb0OTzb/dVMOzbJfbo82omHHryLBx7qQd16V7Nx0xbGjR1BkSKFw5apW6cGI4YNYMSIL6hR60pGjPiCUSPepXYt78eNQoUKct655/DiS32pVacR1153GyeeUJEx3wwjb15vmLeKFctx/PHl6fZ4L849/wpubd+Ziy+uw7Ah/bLkuCXOuOSsW+KMOeciz2xWOb31zrm/M9rGgc3LI9+hHLFaV7TkyYc60eLqw//TKkfvjKrXZXcIce3z7z5m0YK/eOKh51LTJk3/im9HT+DVXn0Py//YU/dzVdPLuax289S0F3s/xWlnVOH6xrcC8OiT91G7Xg1aX90h7H6//elTvvtmIr1ffic1bcToQSxe8Bc9u70ci0PLcfYd3J/dIcS1r8ePYOGfS+j64NOpaT/PHMs3o7/npWd7H5b/iZ4P06TpFVxUs0lq2qt9nuGMqqfS7KpDrWGOK1qEcVM+pcv9T/PQY/eweOFSund9HoBTqlTmp5ljaXjxtamVC2bGnMU/8NJzfRgx5LPMOtxjlplldwhx7evxw/3ruGdq2k8zxjBm9Hheei7Edfz0QzRuegUX1zpU+fpqn2c4vWoVml91M+C1QGjSrCFXXNjysPLBSpQszh9Lf6bVNR2Y+ot+b0rP+p3bsjuEuLfq79n0HzCYF196C4ACBQqwbs1cuj72HAMHDQ1ZZviwAZQsUZxGTdqkpn337Ug2bd7Cze3uDVnmzDNP44+5Uzj3/MuZP39RyDyNG13GV19+RKkyZ7Jjx86jPLKcJWn/mhx9Y947/dMse6YtULtVXJ3LqFogOOf+Tm/JrCBF5NiRmJjA2dXP5KfJU9Ok/zR5KufXrh6yzHm1qh+W/8dJv3LOuWeSkOCN9dqwyaXMnT2ftwa9xPSFE/lm8kjadbwhTZlZv83hsqvqU6FiOQDOr1Wdamefzo+Tfo3V4UkukpiYyP+dW40fJ/+SJv2Hyb9Ss/a5IcvUqFWdHyanvd5+mPQL/3feWanXMsArb/ZkzOjx/Prz9MO2kS9/PgD27d2XmuacY//+/Rk2OxcJlpiYwDnVqx1+XU7+lZph7snnh7iOp0z6hf87N+11XLnyCcz8cxK//j6OfoNepVLlE2J/ACIBTj65EhUqlGP8+B9S0/bu3ctPP/3GBRfUDFuubp0ajJ/wQ5q078dP4YK64csUPe44ALZt2x42z3FFi7Bv3z52794T6SFITpGcnHVLnMmwAsHMrjWzxIC/wy6ZH66IxLsSpUqQkJDA5oCuBQCbN22lTNlSIcuUKVsqZP7ExERKlCoOQKXKx3Nzh1asWrmG9q07Mfi94XTtcX+aSoRnHn+ZRfOX8Mu8cSxeN50Rowfy8rNvMen7n2J8lJIblCxVnISEBDZt2pImfdPGLZQtWzpkmbJlS7NpY1D+TVtITEykpH8tt73lek46pRKv9Hor5DaWLlnB6lVreazHgxQvXozExEQ6PdCRisdXoGy5MjE4MslNSqbck4Ouy82btlAmnet4c9B1v3lj2uv491nzeOi+7rRrdTddH+xJ2bKl+XLcUIqXKJY5ByIClC9XFoANGzelSd+wcRPl07k/li9fhg0bNweV2Uz58qHLJCYm8uorT/H1N9+zZs26kHmKFSvKM093ZdD7wzl4MPeOyC+5TyTTOP4PKA9s9P8OxwF5YxGUiEgwy5OHP+YsSO0CseCPxZx0SiXadWzNkPdHAXDLHW04v3Z1br/pAdauWketC87n8Z4PsfqftWqFIHGhyqkn0a3HA7Rs3I6kpKSQeZKSkri93QO83vc5/lzxK0lJSfw0ZRoTx/+opvoSNyZP+DnN+9kz5/Lr7HG0atOcgf0/zqaoJKdp06YlA/od6oLYrPktmb7PvHnz8vFHfSlWvCgtrg3dbbJw4UJ89cVg1q5dR7fHn8/0mCQOxeHYBFklwwoE51yeUH9Hw8zuBO4E6P96L26/pU0GJUTkWLVtyzaSkpIoXaZkmvTSZUoe9stsik0bt4TMf+DAAbZt+dfLs2EzS5csT5Nn6ZIVtL+zLQD5C+SnS/fO3NexK5O++xGARQv+oto5Z3DHvbeoAkGitnXLvyQlJVGmTNqWM2XKlmJj0C9ZKTZu3HxYS5syZUpx4MABtm75lwaXXUSp0iWZNPWr1PUJCQnUrVeTdh1ac9rxNdm//wB/zF3AlfWv47iiRUhMTGTrlm18PX4E8+b8GfsDlRxta8o9Oei6LF2mFJvSuY5LB133pcseuo5D2b1rD0sWLePkU9IdLkskKl9//T3Tp/+e+j6/38WrXNkyrFq1NjW9XNkyrN+w6bDyKdav30S5oBY35cqWZv36tGXy5s3LsKH9Ofvsqlx+xfVs3Xr4mBSFCxfim9FDAGjW4lb27dt3WB6RnCyqCgEzq29mh1U6mFleM6sfrpxz7j3nXE3nXE1VHojkbAcOJDF/7kIualA3TfpFDeoye/rckGV+nzE3ZP4/5ixM/ZV21vQ5nFIl7X9MT65SmTWrvaaFiQkJ5MuXSHJQM8KDBw9iefSrrUTvwIEDzJuzgIsb1EuTXr/BBcycPidkmVkz5lK/wQVp0i5uUI95v/9JUlIS48ZM5LJ6zbmy/nWpy5zZ8/nq82+5sv517N9/IE3ZHf/tZOuWbZx8SiWqn3cW342dFNuDlBzvwIEk/pi74LDr0ruOQ9+TZ4e4jus3uIB5c/4M23Imf/58VDntZDam8xAnEq2dO3exbNnK1GXBgiWsWxAJtdEAACAASURBVLeBK6449NiRP39+LrqoNlOnzgy7nWm/zeKKy9M+qlxxeX2mTjtUJiEhgRHDB3DOOWdyRcNWbAhxLRcpUpix/swMTZu1Y9eu3TE4Sjkm5eIxECLpwhBoMlABrztDoOL+OnVhyEa7d+/hn9VebaxLdqzbsJFFS5ZRrOhxVChfNpujk9zk/QFDeb1/L+bO/pNZv82hbfvrKVuuDMMGe72gXuvnzc7w6L09ABg2+H+063gjPXo9yvCPPqNGnXO57sZmPHjn46nb/OCdoXw6djCdHurImC+/p9o5Z9D+zht5rdfbgPefjGm/zKRLj/vZtWs3a1ato069GlzbuikvPdMni8+A5BQD+39En3deYs7sP5jx2++069CacuXLMuRDr9tMnwEvAPDAPU8AMOSDUXS4vQ3PvNCNIYM/oVad82jdtgX33t4FgP/+28F//+1Is4/du3fz77btLF64NDWtafMr2brlX1avWkvVaqfx7EuPM27MJH6crJY0Er33+n9MnwEvMmf2/JDXce/+3nX8YCf/Ov7wE9rf3oaeLzzG0MGfUqvOebRq04L77uiSus3uzz7KhHFTWLN6HaXLlOSBR++mUOGCfDriUOua4sWLUvGEChQrVhSAk06pxPbt/7Fp4+awLdJEMvJW30F0e6wzixYv5a+/lvPE4w+wc+cuRoz8IjXP9+NGMWPm7zzZ/SUA+vZ9n8mTPqNrl3v5avQ4WjRvTIMG9bikgTeLSN68eRk18l1q1qhOi5btcc5Rzh9TYfv2Hezdu5ciRQozbuwIjitahOuu70jhwoUoXLgQAFu3/suBAwcQyQ2irUAwvLEOgpUCdh19OHI05i/6i9s6P5b6vt/7Q+n3/lCaN76C57s/ko2RSW4z5svvKVGiGPc9fDtlypVmyaKl3NamM2v91gIVT0g79/jqf9ZyW5vOdO/1CG07tGLj+k08+8QrjPtmYmqeeb8v4O5bHubRJzvT+ZE7WLtmPW+8OIAhH3ySmuf+O7rRtXtn3nznBYoXL8qa1et446X+fDxoZNYcuOQ4o78YR4mSxXng0bsoW64Mixf+Rbsb7mbNqpRruUKa/Kv+WUO71vfQ84XHaHfbDWxYv5Gnur3A2K/HR7XfsuXK8PTzXSldpjQbN2zifyNH0/vVdzIuKBLC11+Mo0SJYtz/yJ2p1/EtN9yT2oLr+BDX8S03dOLp57vSrkPKdfwiY7+ekJqnQsVyvD3wFUqWKsHWzVuZPWseza5sm7pNgIaNL+XNfof6h7/a5xkA3ni5P2+83D8zD1lysFdf60/BggXo2+d5SpQoxvTpv9P46rbs3HnoUeSUUyqzavWhLg5Tp82k7c2dePaZrvR8+lGWLf+bNjfdw/QZXveIE06oQPNmjQCYMf27NPu7reNDfDzkE2qc/3/UrVsDgEUL0o4BcvkV1/PDj2lnk5IcLg5bBmQVcy7jKSzNbLT/59XABCCws09e4GxgoXOuUUbbOrB5eZbNmSmSWc6oel12hyASE/sO7s/uEESOmgaXlJxi/c7D+9yLHIuS9q/J0TfmvT8NybJn2gIXt4urcxlpC4SUdmYGbAMCJzvdD/wMDIxhXCIiIiIiIiJxx7ncO3VnRBUIzrkOAGa2EnjNOafuCiIiIiIiIiK5SFRjIDjnnsmsQERERERERETiXi4eAyHaQRQxsw5AG6ASkC9wnXPulBjFJSIiIiIiIiJxJE80mc2sC/A6MAs4CfgSmA+UBD6IdXAiIiIiIiIiccUlZ90SZ6KqQADuAO50zj0OHADeds41w6tUqBzr4EREREREREQkPkRbgXACMN3/ew9Q1P97BKB57URERERERERyqGjHQFgPlAb+Af4GLgDmAKcCWTYXpoiIiIiIiEi2yMWDKEbbAmES0Mz/+33gDTObDIwCPo9lYCIiIiIiIiISP6JtgXAnfqWDc+4dM9sGXAh8BnwV49hERERERERE4kscDm6YVaJqgeCcS3bOJQW8HwW8AJwJLIlxbCIiIiIiIiISJyKqQDCz4mY2zMw2mdlaM7vfPE8Dy4A6wG2ZGqmIiIiIiIhIdktOzrolzkTaheEFoD7wEdAIeBNoCBQGmjjnfsic8EREREREREQkHkRagXA10ME5N8HM+gNLgWXOuQczLzQRERERERGROKMxEDJUEVgA4JxbDuwFBmZWUCIiIiIiIiISXyJtgZAHOBDw/iCwO/bhiIiIiIiIiMSxOBybIKtEWoFgwFAz2+e/LwAMNLM0lQjOuWaxDE5ERERERERE4kOkFQgfBb0fGutAREREREREROKeWiCkzznXIbMDEREREREREZH4FWkLBBERERERERHRLAwiIiIiIiIiIuGpBYKIiIiIiIhIpHLxGAhqgSAiIiIiIiIiGVIFgoiIiIiIiIhkSF0YRERERERERCKlQRRFRERERERERMJTCwQRERERERGRSGkQRRERERERERGR8NQCQURERERERCRSGgNBRERERERERCQ8tUAQERERERERiZTGQBARERERERERCU8tEEREREREREQipRYIIiIiIiIiIiLhqQWCiIiIiIiISKScy+4Iso1aIIiIiIiIiIhIhtQCQURERERERCRSGgNBRERERERERCQ8tUAQERERERERiZRaIIiIiIiIiIiIhKcWCCIiIiIiIiKRcmqBICIiIiIiIiISlioQRERERERERI5hZtbJzFaY2V4zm2VmF2eQv62ZzTGz3Wa23syGmln5jPajCgQRERERERGRSCUnZ90SATO7AegDvACcB/wKfGtmlcLkvxAYAnwEnAW0AKoBwzLalyoQRERERERERI5dDwODnXMDnXMLnXOdgXXAPWHyXwCsds696Zxb4ZybBvQF6mS0I1UgiIiIiIiIiETKuaxbMmBm+YAawPdBq74H6oUp9gtQwcyuMU9p4EZgbEb7UwWCiIiIiIiIyLGpNJAX2BCUvgEIOaaBc24qXoXBMGA/sAkw4NaMdqYKBBEREREREZFIZeEYCGZ2p5nNDFjuPNrwzawaXpeF5/BaLzTCq2x4N6OyCUe782idUfW6rN6lSMwtXvRZdocgEhNVq16f3SGIHLVZDYtldwgiMVHui+3ZHYKIxBnn3HvAe+lk2QwcBMoFpZcD1ocp8zgw3Tn3qv9+npntAn4ysyecc6vD7UwtEEREREREREQiFUezMDjn9gOzgIZBqxrizcYQSiG8SodAKe/TrSPI8hYIIiIiIiIiIhIzbwBDzGw63gCJdwMVgXcAzOxjAOfcLX7+r4GBZnYP8B1QAegNzHbO/ZPejlSBICIiIiIiIhIpl3HLgKzknBtlZqWA7niVAfOBJs65v/0slYLyDzaz44D7gNeB7cAk4LGM9qUKBBEREREREZFjmHOuP9A/zLoGIdL64g2kGBVVIIiIiIiIiIhEyCW77A4h22gQRRERERERERHJkFogiIiIiIiIiEQqgtkRciq1QBARERERERGRDKkFgoiIiIiIiEik4mwWhqykFggiIiIiIiIikiFVIIiIiIiIiIhIhtSFQURERERERCRSmsZRRERERERERCQ8tUAQERERERERiZSmcRQRERERERERCU8tEEREREREREQipRYIIiIiIiIiIiLhqQWCiIiIiIiISKScZmEQEREREREREQlLLRBEREREREREIqUxEEREREREREREwlMLBBEREREREZFIJWsMBBERERERERGRsNQCQURERERERCRSTmMgiIiIiIiIiIiEpRYIIiIiIiIiIpHSGAgiIiIiIiIiIuGpAkFEREREREREMqQuDCIiIiIiIiIRcskaRDEiZnaJmdUJeN/ezH42s3fNrEjswxMRERERERGReBBtF4beQHkAMzsDeBeYB1wAvBrb0ERERERERETiTLLLuiXORFuBcCrwh//3dcB451wn4A7gmlgGJiIiIiIiIiLxI9oxEJKBvP7flwNf+H+vB0rFKigRERERERGRuOQ0BkKkZgA9zKwdcDHwrZ9+ErAuhnGJiIiIiIiISByJtgXCg8BwoDnwvHNumZ/eCpgay8BERERERERE4k4cjk2QVaKqQHDOzQf+L8SqR4GDMYlIREREREREROJOVBUIZtYWmOycS9NdwTm3N6ZRiYiIiIiIiMSj5Nw7BkK0XRheAo43s2XAlJTFObc2xnGJiIiIiIiISByJtgtDJTM7FWgAXELaCoXJzrm7Yh+iiIiIiIiISJzIxWMgRDsLA865pc65QUB74AbgI7xZGG6PaWQiIiIiIiIiEjeiHQOhNl7rg0uBC4HNwA/AHXjdGURERERERERyLqcxECI1DdgEvAbc5Zz7J/YhiYiIiIiIiEi8ibYC4QW8sQ+eA241s8kcGkhxS4xjExEREREREYkvGgMhMs657s65i4ESwAPAv/7rGjObmwnxiYiIiIiIiEgciHoQRV9RoDRQFigP5PPfi4iIiIiIiEgOFO0gigPwujCcAWzAG0DxdbwuDItjH56IiIiIiIhI/HDJGkQxUsWBPqjCQERERERERCRXiaoCwTnXJrMCEREREREREYl7GkQxcmbW2My+MbOFZnain3a7mV0e+/Byn5s7tOKHWd+wcPU0vpo4jFp1z0s3f+16Nfhq4jAWrp7GlJlf07b99YflKVOuNK++/SwzFk1i4eppfPfLZ9SuVyN1faHCBXn6xcf4Zd44FqyayoRpX3Db3TfF/NhEIjFzzh/c17UnlzW/mbMvbMyXY8Znd0iSy93UoRVTZn3NgtVT+WriMGpmeF8+n68mDmPB6qlMnjmaNu2vS7P+h9nfsGzz7MOWQSP6pOa5+4EOfDF+CHNW/Mj0RRN5b1hvTq9aJVOOT3KvfA2bc1yf4RT76DuKPP8uec84J/0CeRMocH0Hr8zH31G070jyXXVtyKyJ9S6j+IjJFO7yQiZELrlN9+4PsWL5TP7d9hfff/8JZ555eoZlWrRozJzfJ/Lf9qXM+X0izZo1inq75557NmPHDGPD+vmsXTOP/v1eonDhQqnr27Vrxb69q0IuNWpUP/oDF4lDUVUgmNlNwCfAX8BJQKK/Ki/QNaaR5UJXt7iSHi90oX/v92l6aRtmT5/HByPfpuLx5UPmP6FSRT4Y0ZfZ0+fR9NI2DOjzAU+/2JVGTQ/V5RxXtAifjvkQM6Njm840rHctz3R7mS2btqbmefK5R7i04UU80qk7DetdS7833qdLj/tp0erqTD9mkWC7d+/h1FNOotuDd1Egf/7sDkdyOe++/CgDen/ANZe2Zfb0uXwwsi8V0rkvvz+iL7Onz+WaS9vyTp8PefrFrlzV9LLUPC0b3kydag1Tl2subUNycjJjvzxUWVbnwpoM/eBTWjfuwM0t7+JgUhIffzaAYsWLZvoxS+6QWPdSCt5yH/u+GsaOx+/g4F/zKdLtZaxU2bBlCt3fg4Tqtdgz6HV2PHwLu3o/Q/I/yw7Ll6dsBQq2vZukhZqgS47eI4/cw4MP3MlDD/eg3oVN2bRxM2PHDKdIkcJhy9Spcz7DhvZnxMgvqV27ESNGfsmI4QOoVevciLdboUI5vh07ghUr/uHii5txTbN2nFntdAYNfCN1G59++jWVKp+fZhk2/DOWL/+bWbN0/edoyS7rljhjzkUelD9V44vOuZFmtgOo7pxbbmbVge+dc+Uy2sYppc+Lv7MQJz7/7mMWLfiLJx56LjVt0vSv+Hb0BF7t1few/I89dT9XNb2cy2o3T017sfdTnHZGFa5vfCsAjz55H7Xr1aD11R3C7vfbnz7lu28m0vvld1LTRowexOIFf9Gz28uxOLQcZ/Giz7I7hFyh1hUtefKhTrS4umF2h5JjVa16eKslOeSz7z5i8YK/eOKhXqlpE6d/ybejJ/Bar7cPy9/1qfu5qullXF67RWraC717cNoZVWjVuH3IfXR6qCN33HcLdc+6kn1794XMU6hwQeYs/5G7b3mESd/9eHQHlQPNalgsu0M45hR5rj8H/1nGnoGvp6Yd98YQDkz/gb0jBx2WP+GcmhR+8Gn+e/Am3I7/wm84b16K9OzLvvFfkVjtXOy4Yux69YnMOIQcqdwXS7M7hLizcsVMBrzzES+/7P1fuECBAqxe9TvdHu/FoEHDQpYZOqQ/JUsWo8nVh1rUfjt2OJs2b+WWW+6LaLsdO7bl2Wce48RK55HsD5h31llVmT1rPNWqXcyy5SsP22/BggVYuWImr7/xDq+8cvi/EbnJvr2rLLtjyEw7u7TMsmfaIq9+EVfnMtouDKcBU0Ok78Sb2lGOUGJiAmdXP5OfJqc9vT9Nnsr5tUM3gTqvVvXD8v846VfOOfdMEhK84S0aNrmUubPn89agl5i+cCLfTB5Ju443pCkz67c5XHZVfSpU9Op/zq9VnWpnn86Pk36N1eGJiBxzDt2Xp6VJ/2nytHTuy/93eP5JU9Pcl4O1uqk5X346NmzlAUDhIoXJmzcv2/9N58FNJFJ5E8h78ukkzZuZJjnpj5kknH52yCKJtS4iadli8jdpTdG3P+G4N4ZQ8NbOkL9AmnwFbrid5E3rOfDjd5kWvuQeJ59ciQoVyjFhwqGK07179/Lzz79Rt26NsOXq1D0/TRmA8eN/SC0TyXbz58vHgQMHUisPAPbu2QtAvQtrhdzv9ddfQ+HChfjoo1FRHqkcc1xy1i1xJtoKhLVAqE5H9YHD27BJxEqUKkFCQgKbA7oWAGzetJUyZUuFLFOmbKmQ+RMTEylRqjgAlSofz80dWrFq5Rrat+7E4PeG07XH/WkqEZ55/GUWzV/CL/PGsXjddEaMHsjLz77FpO9/ivFRiogcO0qUKh7mvrwlg/vylqD8ae/LgS5qUJdKJ53AqCGfpxtLj+cf5c95i/h9xrwoj0LkcFa0GJY3L8nbt6VJT96+DStWImSZPGUrkHDGOeStXIVdbz7NnsFvkVC9FoXu6ZaaJ+GcmuSr24A9g14PuQ2RaJUrVwaAjRs3pUnfsHEz5cuF725TvlwZNmzcHKJMmYi3O3nKr5QuXZJHH+1EYmIixYsXo1cv73ovXz70vjve1paxYyeyYcOmkOtFcoJoKxDeA94yswv99yea2a3AK8CAmEYmMWF58jB/3iJe7dWXBX8s5n8jRvPRwBG069g6Nc8td7Th/NrVuf2mB2h++U306v46j/d8iPqX1cvGyEVEcr4b2rVk7uz5LPrzr7B5nnjuYWrWPY97O3RJ80uYSJYyAxy7+vbi4LKFJM2bwZ4P3yJfnUuwYiWw44pR6J7H2DXgJdzuXdkdrRyjbryxBVs2L0pdEhMTMy6USRYuXELH2x+m830d2f7vX/zz9yxWrlzF+vUbQ96LzzzzdC64oCYffDA8G6KVLJeLx0CIdhrHV8ysGDAeKABMBvYBrznn+oUrZ2Z3AncClCp8AkULlD7yiHOobVu2kZSUROkyJdOkly5Tkk0bt4Qss2njlpD5Dxw4wLYt/3p5Nmxm6ZLlafIsXbKC9ne2BSB/gfx06d6Z+zp2Te1Xu2jBX1Q75wzuuPcWdWMQkVxr25Z/w9yXS2VwXy4VlD/tfTlFqdIluKJxA3o+9lLYGJ7s9QhNW17JTc3vYtXfa47wSETScv9txx08SJ5iJTgYkJ6nWAlcUKuE1DL/biV562bYc6hy4OCav71ypcpi+QuQp0RpijwZ0PrAvG67xYZOYEeXDiSvWxXzY5Gc5ZtvxjNj+pzU9/ny5wOgbNkyrFq1NjW9XNnSrN+wMex21m/YRLmyaZ83vDJey4CUFgIZbXfUqC8ZNepLypYtza5du3HO8cADd7BixT+H7fP2jm35Z9Uavvt+ShRHLHLsiXoaR+fck0BpoDZQFyjjnOuRQZn3nHM1nXM1VXkQ2oEDScyfu5CLGtRNk35Rg7rMnh56FNffZ8wNmf+POQtJSkoCYNb0OZxSpXKaPCdXqcya1esASExIIF++RJIPHkyT5+DBg1ieuBqvQ0QkS4W/L9dJ5748j4sa1AnKn/a+nOK6Ns3Yv38/X38+LuS2ejz/KNe0vIqbW9zN8qUrj/xARIIdTOLgiiUknFMzTXLCOTVIWjI/ZJGkxfPJU6JUmjEP8lY4EYDkzRtIWr6Y/7p0YEe321OXpFm/cnDxH+zodjvJG9dl3vFIjrFz5y6WLV+ZuixcuIR16zZw+eUXp+bJnz8/F15Ym2nTZoXdzm/TZnP55fXTpF1+ef3UMitW/BPVdjdu3MyuXbtp1aoZe/fuY+LEtN188+fPT9u21/HRR6OIZoB6OXa5ZJdlS7yJugIBwDm32zk30zk33Tm3M9ZB5VbvDxjKdTc2o/XNLaly2sn0eL4LZcuVYdjg/wHwWr/neK3foRkahg3+H+XKl6VHr0epctrJtL65Jdfd2IxB/T5OzfPBO0M5t+Y5dHqoI5VPPpHGza6g/Z03MvR9b3CXnTt3Me2XmXTpcT91LqzBCZUqct2N13Bt66Z8P2Zy1p4AEbxpHBctWcaiJctwyY51GzayaMky1q0P/0uDSGb5YMAwrr3xGlrf3MK/Lz9K2XJlGD7Ym4nltX7P8lq/Z1PzD/fvy91T78stuPbGa9Lcl1O0vrkFY774jt279hy2rufL3biubTMeuvtJtm//j9JlS1G6bCkKFS6YeQcrucq+MZ+S75KryHdpE/JUrETBW+4jT4nS7JvwNQCF7nmcQvc8npp//y8TcDv/o9Ddj5HnhJPIe/rZFLz1PvZPm4L771/Yt5fk1SvTLG73Ttye3SSvXgkHk8JEIpK+vm+/z6OP3EPz5o2oVu0MBg18g507dzNy5JepecZ9O4Lnnnss9f3b/d6nQYN6PPpoJ844vQpdutzLJZdcQN++g6La7j1338p5553DaaeezN133UrvN5+jR4+X2L497YC2117bhGLFjtPgiZIrZNiFwcxGAzc75/7z/w7LOdcsZpHlQmO+/J4SJYpx38O3U6ZcaZYsWsptbTqz1m8tUPGEtPOOr/5nLbe16Uz3Xo/QtkMrNq7fxLNPvMK4byam5pn3+wLuvuVhHn2yM50fuYO1a9bzxosDGPLBJ6l57r+jG127d+bNd16gePGirFm9jjde6s/Hg0ZmzYGLBJi/6C9u63zoPwH93h9Kv/eH0rzxFTzf/ZFsjExyozFffk/xEsW4178v/7VoGR3b3J96X64Q4r7csU1nnuz1CG07XJ96X/7um0lp8tW9qCYnV6nMw3d3D7nflHFqhn7xbpr0Pq+8y1uvvBuqiEhUDkybzJ7jilKgZTuseEkOrlrJzpe74TZvACBP6aBB4vbtZefzj1KwfWeO6zUAt2sHB2b+wp4R72VD9JKbvP76AAoWLECf3r0oUaIY02fM4eqmN7Fz56HuNCefUplVqw+1cpk2bRY3t7uXZ3p24emnHmH58r+56eZOzJgxJ6rt1qx1Lj16PEKRIoVYvHgZ997XjeHDDx/09rbb2jJ+/A9pukNIDheHLQOyimXUzMbMPgTud87t8P8OyznXIaMdnlL6vNx7tiXHWLzos+wOQSQmqla9PrtDEDlqsxoWy+4QRGKi3BdLszsEkZjYt3dVju4LveP+pln2THvcW9/E1bnMsAVCYKVAJBUEIiIiIiIiIjlWLp4VKaoxEMzsQTMLP+mqiIiIiIiIiORI0Q6i+DCw2szGmdlNZlYoM4ISERERERERkfgSbQVCZeAqYBXQF9hgZkPNrJGZHdGMDiIiIiIiIiLHjGSXdUucieqh33kmO+fuAMoDtwIFgM+B1ZkQn4iIiIiIiIjEgQwHUQzHObffzKYCJwNnAWfELCoRERERERGReBSHLQOyStTdDszsODPrYGYTgH+A24HhQJVYByciIiIiIiIi8SGqFghm9j+gCfAfMAp43Dk3IzMCExEREREREYk3zuXeFgjRdmHYB1wHfO+cO5gJ8YiIiIiIiIhIHIqqAsE5d1NmBSIiIiIiIiIS9zQGQuTMrJOZ/Wlmu83sFD+tm5m1jn14IiIiIiIiIhIPoqpAMLMHge7Ae4AFrFoD3BfDuERERERERETiT7LLuiXORNsC4W7gDudcHyApIH023lSOIiIiIiIiIpIDRTuIYmVgfoj0A0DBow9HREREREREJH65OGwZkFWibYGwHDg/RHoTYOHRhyMiIiIiIiIi8SjaFgivAW+bWSG8MRAuMLN2wGNAh1gHJyIiIiIiIhJXcnELhGincfzQzBKAF4BCwBBgLd4Air/GPjwRERERERERiQdRT+PonBvonKsMlAXKA7WAGsCSGMcmIiIiIiIiEl+Ss3CJMxFVIJhZcTMbZmabzGytmd0PbMGblWEpUAe4LRPjFBEREREREZFsFGkXhheA+sBHQCPgTaAhUBho4pz7IXPCExEREREREZF4EGkFwtVAB+fcBDPrj9fqYJlz7sHMC01EREREREQkvmgax4xVBBYAOOeWA3uBgZkVlIiIiIiIiIjEl0hbIOQBDgS8Pwjsjn04IiIiIiIiInEsF7dAiLQCwYChZrbPf18AGGhmaSoRnHPNYhmciIiIiIiIiMSHSCsQPgp6PzTWgYiIiIiIiIjEvTicXjGrRFSB4JzrkNmBiIiIiIiIiEj8irQFgoiIiIiIiEiup1kYRERERERERETSoRYIIiIiIiIiIpHKxWMgqAWCiIiIiIiIiGRILRBEREREREREIqQxEERERERERERE0qEWCCIiIiIiIiKR0hgIIiIiIiIiIiLhqQWCiIiIiIj8P3v3HR5Vsf9x/DMkkRJaSKMrov7EK0rvcJEAUpQigpeqCKIiSpHqBQFRRFQUUVCKopSAXAVEilTBQg01VOk9hSZFICHz+yMxpGySXQnJkrxfPucxO2dmzvfsc57D7uz3zABwkiUDAQAAAAAAIGUMIAAAAAAAgDTxCAMAAAAAAM7iEQYAAAAAAICUkYEAAAAAAICTmEQRAAAAAADckYwx3Y0xh4wxV40xIcaY2mnUv8sY81Zcm2vGmKPGxXYJewAAIABJREFUmNfSOg4ZCAAAAAAAOMvNMhCMMc9IGiupu6Rf4/6/2BjzkLX2aArNZkkqLqmbpD8kBUrKndaxGEAAAAAAAODO1UfSVGvtpLjXrxpjGkl6WdKgpJWNMQ0lBUkqba2NjCs+7MyBeIQBAAAAAAAn2ZiM29JijLlLUkVJS5PsWiqpRgrNWkjaKKmPMea4MeYPY8wnxpi8aR2PDAQAAAAAAO5MfpI8JIUlKQ+TVD+FNvdKqiXpmqRWkgpKGiepqKSnUzsYAwgAAAAAADgpI1dhMMZ0U+w8BX+baK2deIvd5pBkJbWz1l6IO04PST8ZYwKttUkHI+IxgAAAAAAAgBuKGyxIbcAgUtINxU6CmFCgpNMptDkl6cTfgwdxdsf9v6SSZzPEYw4EAAAAAACc5E5zIFhrr0sKkdQgya4Gkn5PodlvkoommfPggbj/H0nteAwgAAAAAABw5xoj6TljTFdjTBljzFjFzmfwuSQZY74xxnyToP5MSWckfWWM+ZcxpqZil4H8n7U2PLUDZfgjDNduXM/oQwLp7sEHU51bBLhj7Nnzv8wOAbhlPiWDMjsEIF3ExLjZ4vIAHLMmsyNIxFo72xjjK2mwpCKSQiU1sdb+nU1QMkn9S8aY+oqdOHGjpHOS5kkamNaxmAMBAAAAAIA7mLV2vKTxKeyr66Bsr6SGrh6HAQQAAAAAAJyUkaswuBvmQAAAAAAAAGliAAEAAAAAAKSJRxgAAAAAAHCSjXGvSRQzEhkIAAAAAAAgTWQgAAAAAADgJCZRBAAAAAAASAUZCAAAAAAAOMla5kAAAAAAAABIERkIAAAAAAA4iTkQAAAAAAAAUkEGAgAAAAAATrIxzIEAAAAAAACQIjIQAAAAAABwkrWZHUHmIQMBAAAAAACkiQwEAAAAAACcxBwIAAAAAAAAqSADAQAAAAAAJ5GBAAAAAAAAkAoGEAAAAAAAQJp4hAEAAAAAACexjCMAAAAAAEAqyEAAAAAAAMBJTKIIAAAAAACQCjIQAAAAAABwkrVkIAAAAAAAAKSIDAQAAAAAAJxkYzI7gsxDBgIAAAAAAEgTGQgAAAAAADgphjkQAAAAAAAAUkYGAgAAAAAATmIVBgAAAAAAgFSQgQAAAAAAgJNsDBkIAAAAAAAAKSIDAQAAAAAAJ1mb2RFkHjIQAAAAAABAmhhAAAAAAAAAaeIRBgAAAAAAnMQkigAAAAAAAKkgAwEAAAAAACfFWDIQXGKMCTTGkL0AAAAAAEA24fQggDHGyxgz2hhzUdIJSffElb9njOl+m+IDAAAAAMBtWGsybHM3rmQRDJX0pKQOkq4lKN8g6bl0jAkAAAAAALgZV+ZAaCvpeWvtamNMTILyUEkPpG9YAAAAAAC4H2szO4LM40oGQlFJRxyUe4rJGAEAAAAAyNJc+eK/U1IdSYeTlLeRFJJeAQEAAAAA4K6y8yoMrgwgDJc03RhTQpKHpNbGmAcltZPU9HYEBwAAAAAA3IPTjzBYaxcoNtugoaQYxU6qeL+kJ621y29PeNnPs13+o7Vbf9KBU5u1eNW3qlK9Qqr1q9WopMWrvtWBU5v1+5Yl6ti5TYp1e/TuqhPndurt0f9NVO7n76uPPntHIbtWaf+JTZo+5wuVurdkupwPsq/2nVvr55AF2nV8reavmKFK1cqnWr9KjQqav2KGdh1fq1WbflDb51ol2r968486ELk52TY5eGx8nZd6dtbcZdO09dAabdizQhNnfKwHHix9W84PSMumrTvUo/8w1WveQQ/XbKx5C5dldkjIRl7o1kGhu9Yo8uwe/fLbD6pRo3Kq9WvVqqpffvtBkWf3aMfO1erStZ3LfQYE+mnS5DE6cGiDwiN3ae26RWrzTPP4/SVLFtNnE0Zpx87VijizWzt2rtaw4f2UK1fO9DlpZBtDhvTRkcMh+vPCfi1fNkcPPZT2dGwtWzbRtm2rdOniQW3btkrNmzdKtL9Fi8Za+OMMnTyxXVHXT6hOnerJ+li+bI6irp9ItE2fPj7dzgt3DlZhcJK19idr7b+ttXmttXmstbWstUtvV3DZTbOWjTT83YEaN2aSHv/309q0Yaumf/uFihYv4rB+iZLFNO3bCdq0Yase//fT+vSjyRrx3htq8mSDZHUrVHpE7Z9trV2he5Pt+3L6JypV+m516fCaHv/30zpx/KRmzZui3Hlyp/s5Into2qKhhozsqwkff6knH2unzRu26ctZ41SkWGGH9YuXLKopweO0ecM2PflYO30+9isNfbe/Hn+iXnydlg06qOpDDeK3Jx9rq5iYGC2ad/NLWdWalTT9yzlq07izOrR8UTeio/XNdxNUoGD+237OQFJXrvyl++69RwN7vahcOfmChIzTqlVTjX7/TX3w/njVrN5U69dt1vfzvlLx4kUd1r/77uL6bu6XWr9us2pWb6oPP5igDz4clugLljN9Tpo0Rv/3YGk906abqlR6XDNnfq/JU8aoZs0qkqQH/q+0PHJ4qFfPIapcsaH6vj5M7do/pfc/GHp73xBkKX37dlfvXi+qV+8hql6jqcIjzmjxomDlzeudYptqVStq5owJCg6eq0qVGyo4eK5mBX+hKpVv/rjh7Z1Ha9dtUr/+w1M9/tSps1S8RLn4rXv3Ael2bsCdwFgnp5A0xnwp6Wdr7TdJyvNL+tha+7wz/RTz+Vc2nrMydQuWBWv3zn3q3+vmP6S/blqkH39YqlFvfZys/hvD+qjJE/VVq1KT+LL3xw7X/z14n5o93j6+LF/+vFry8xz1e22oeg94WXt379fg/u9Iku4tfbd+2bRIDWo/FT+4YIzR1r2rNWrEWAVP++52ne4dLZcHXwZS891PX2vvrj/0Ru+348tWbJinxT8s1wdvf5qsfv83X9PjT9RTUJUW8WUjPx6i+/+vtFo3fs7hMbr37qIXenRStX811LWr1xzWyeOdW1sPrtFLnV7Xyp/W3NpJZVF79vwvs0PIFirXb6n/9u6uFk2TD/Di1vmUDMrsENzKqtVzFRq6R6++Mii+bOv2lZo3d7GGDX0/Wf23RgxQs+aPq9wjNwdtPx0/SmXK3K+gx1o53efp8FD1fX2Ypk+7eV/ZtedXfT7ha30ydpLDWF/o1kGDh/TR3SVSz7jMLq5FX8/sENze0SObNX7CVI0a9YkkKVeuXDp5YpsGDBihSZOnO2wzY8YEFfIpqMZN2saXLVk8SxGRZ9Sx4yuJ6vr6+uj0qVAF1X9aa9asTbRv+bI52rlzr3r2GpzOZ5X1RF0/4X4/naejzSWaZ9h32grH5rvVe+lKBsJzkr4wxnxojEl4ErklPZuuUWVDXl5eeqTcQ1qz6rdE5atX/a5KVco5bFOx8qNaver3xPVX/qZHyv9Lnp43p7cY/dEwLfxhmX7/dUOyPu7KeZckJfoCZq3V9evXVaUa/5jDdV5ennr40TL6ZdW6ROW/rFqnClUeddimfOVHktdfuVZly5VJdC0n1Lp9c82bsyjFwQNJ8s7rLQ8PD104/6eLZwEAdyYvLy+VL/+wVi7/JVH5yhW/qlq1ig7bVK1aQStX/JqobMWyNapQoaw8PT2d7nPt2k16qlVTFSpUUMYYNX2igfz8CmnVqsR9J5QvX16dP3/B1dNENlWqVEkVKRKo5ctWx5ddvXpVv/yyXtWrV0qxXbWqFbVs+epEZUuX/azq1VJuk5I2bZrr1Mkd2rp1pd4bNSTVzAcgK3LpEQZJzSQ9JWmBMSbvbYgn2yrkW1Cenp6KiDiTqDwi/IwCAvwctgkI8FNEeJL6EWfk5eWlQr4FJUntOj2te+4tqdFvf+Kwj/37Dun4sZMaMKSXChYsIC8vL3Xv2UVFixVRQKB/OpwZshufuGs5MuJsovLIiDPyD/B12MY/wFeRSa79yIiz8vLykk/ctZxQrbrVVPKe4po97ftUYxnyTl/t3L5HWzZud/EsAODO5OvnI09PT4WHRyYqDw+PSPHf9YBAf4WHRySpHykvLy/5+vk43WenDj1krdXR41t09vxeTfnyI3V+rqd2bN/t8LglShRTz54vaNJEx78aA0kVDgyQJIUlu14jFJjK59bChf0dXL+RKlzYtc+6s2bNU6dne6hBw9YaOfJjtWzZRN/Odpxdg6wtxpoM29yNK6swSNI2SVUlfS9prTGmqaSUf/5Dpip93z0aOKSnWjbuqOjoaId1oqOj1bVjT304boR2Hvpd0dHR+uXndVqxbI0SJ5oA7uOZji21bXOo9uz8I8U6b4zoo0rVyuuZps8rJiYmA6MDgOzpzaGvy9e3kJ5o0l6RZ87pyScbaOKkD/R4w/8odEfiQYSAAD/Nmz9VK1f+qk/HTcmkiOHu2rZtqfGfvRf/ulnzTpkYjTR5yoz4v0ND9+jQwaP6/feFKl/uYW3ZGpqJkQEZx5UBBCtJ1tpwY8xjkiZK2iipe1oNjTHdJHWTpAK5i8g7p88/CDVrO3vmvKKjo+Xvn/gXWv8A32Qjpn8LD49M9ouuv7+voqKidPbMedWtV0u+foW0cu38+P2enp6qVqOSOnZuo/uLVdL161HasW2XGtZppXz588rLy0tnz5zTgmXB2r51Z/qfKLK8c3HXsp9/oUTlfv6+yTJm/hYRfkZ+Sa59P/9CioqK0rkz5xOV+/r5qH7juho2YFSKMfz37df1RMuGat/8RR07cuIfngkA3HnORJ5TdHR0suzFgAB/hYdFOGwTHhahgAD/JPX9FBUVpTOR52SMSbPPUqVK6uXuz6la1SbxgwWhO3arRo3KeunlZ9Wj+8Cb7QL9tGjRTO3atU9du/S55XNG1rVgwVJt2LAl/nXOuEdvAwP8dezYyfjygAB/haVwfUvS6dMRDq5fP50+nXIbZ2wK2abo6Gjdd/+9DCBkM+64OkJGceURhvh3yVobZa3tLOl9STPTamitnWitrWStrcTggWNRUVHavnWXatetkai8Tt3q2rRhq8M2IRu3qU7dxEvM1K5bQ9u37FR0dLSWLFyhejWaq2GdVvHb1s2hmv/9YjWs00rXr0clanvxz0s6e+acSt1bUo+W/5d+WrQyfU8S2UJUVLRCt+1WrbrVEpXXqltVmzdsc9hmy8btqlW3apL61bRj6+5k2TOt2jbT9evXteD7JQ77GvJOXz3Z8nF1aPGSDu4//M9PBADuQFFRUdqyJVT1gmolKn+sXi2tWxfisM369Zv1WL3E9esF1dLmzTsUHR3tVJ954lZuirlxI1GdGzdilCPHzQ/agYX9tWTJLO3du1/PPfuabiSpDyR06dJlHThwOH7btWufTp0KU1D9OvF1cubMqVq1qmjt2k0p9rNufYjqB9VJVFY/qI7Wrku5jTPKlo2dq+nUqbBb6ge4k7iSgdBZUqJZbqy1Hxhjtkqqma5RZVOTxn+tsZ+P0tbNO7Rx/RZ17NxGgYUDNO2r2ZKksRNGSpJ6vvyGJGnal7PVuWtbDR85UNOmfqvKVcurTbsWeqVrP0nSn39e1J9/Xkx0jCtXruj8uQvau3t/fNkTzRvq7JnzOn7spB586H69NWqQlixcqTVJJmgEnPXlhBn6YPwIbdscqpD129TuuVYKCPTXzKmxq3p88NlbkqS+r7wpSZo59X/q2OUZDX67r4K//k4Vqz6qp/7zpHp1G5Ss7zYdWmjh3J905fJfyfYNe2+gWrRpopc7va4LF/6UX1yGzpXLVxzWB26nK1f+0tHjsb+Q2RirU2Hh2rPvgArkz6cihQMyOTpkZZ9+MlmTpozRpk3btG7tJnXp2l5FigRoyuTY33wmTvpQktTthdclSVMmz9CLL3XSe6OH6MspM1WteiW179BKnZ/t6XSfe/ce0P79h/TRxyP0xhsjdfbMOT3xZEPVC6qlZ9p0kyQVLhKgxUtm6fSpMPXvN0K+fjd/VIqMOMvjZnDKJ+Mma+CAV7V373798cdBDRrUU5cuXVbwrLnxdX5aMlsbN23R4MGx2YqfjpuilSu/U79+r+iHH5aoefPGqlu3hurWbRnfxsenoEqWLKYCBWKXfr6v9D26cOFPnT4drrCwCN17791q27allixeqcgzZ1WmzAMaPfpNbdmyQ7//vjFj3wQgEzk9gGCt/TqF8uWSlqdbRNnYD3OXyKdQQfXs+6ICAv21d/cf6vjMSzpx7JQkqWjxIonqHzt6Qh3bvKxhIweo4/PPKOx0uN4cOFKLFixz6bgBgf4a+k5/+fn7KTwsQv+b9YM+fv/zdDsvZD8L5y1VQZ8CeqVPV/kH+umPPQfUpe1rOnk89louUrxwovrHj55Ul7av6r9vv652nZ9W+OkIvfXGaP30Y+IsmGq1KqlU6bvV5yXHyyd17NJGkjR97heJyseO/kKfjP7CURPgtgnd84eef/Xm+uCfTZmuz6ZMV/PG9fXO4NczMTJkdd99t1CFfH3Uf0APFS7sr1279qlVy+d17FjsI10lShRNVP/IkeNq1fJ5jRo9WF1faK9Tp8LVr+9wzZ+/xOk+o6Oj1arl83prRH/NmTNZ3nnz6OCBI3rpxX5avGiFJCkoqLbuv7+U7r+/lPb+kfhHiocerKWjR3nkDGn74IPxyp07lz4Z+458fApow4YtatK0nS5duhxf595779bx4zcfcVi7bpPad+iu4cP7a9jQvjpw8IjatX9ZGzbefDziyScaasqUj+Jff/HFB5Kkt0Z8qBEjxuj69SjVe6yWXu3RVXnz5tGxYye1ePEKjXj7Iwa/siF3nNwwoxhrU17C0hjziaRB1trLcX+nxFpre6ayP14xn39l2JqZwO2SyyNnZocApIs9e/6XdiXAzfmUDMrsEIB0cS36emaHAKSLqOsnsvQ37PVFn8qw77RVT37vVu9lWhkIZSV5Jfg7JQwKAAAAAACyvOz85TfVAQRr7WOO/pYkY4ynpFzW2ku3KTYAAAAAAOAm0lyFwRgTZIxpk6RsoKRLks4bY5YYYwrergABAAAAAHAXMdZk2OZunFnGcaCk4n+/MMZUkTRS0jRJ/SU9Kum/tyU6AAAAAADgFpxZhaGsYgcR/tZa0u/W2hckyRhzTNLbkvqlf3gAAAAAALgP64aZARnFmQyEgpLCE7yuKWlJgtcbJRVLz6AAAAAAAIB7cWYA4ZSk0pJkjMkpqbyktQn255N0Lf1DAwAAAADAvcRk4OZunBlAWCxptDGmnqT3JF2W9EuC/Y9I2n8bYgMAAAAAAG7CmTkQ3pT0vaTlil154Vlr7fUE+5+XtOw2xAYAAAAAgFuxyr5zIKQ5gGCtjZRUxxhTQNIla+2NJFVaK3ZgAQAAAAAAZFHOZCBIkqy1F1IoP5t+4QAAAAAA4L5ibGZHkHmcmQMBAAAAAABkc05nIAAAAAAAkN3FZOM5EMhAAAAAAAAAaWIAAQAAAAAApIlHGAAAAAAAcFJ2XsaRDAQAAAAAAJAmMhAAAAAAAHBSTGYHkInIQAAAAAAAAGkiAwEAAAAAACcxBwIAAAAAAEAqyEAAAAAAAMBJzIEAAAAAAACQCjIQAAAAAABwEhkIAAAAAAAAqSADAQAAAAAAJ7EKAwAAAAAAQCrIQAAAAAAAwEkx2TcBgQwEAAAAAACQNjIQAAAAAABwUgxzIAAAAAAAAKSMAQQAAAAAAJAmHmEAAAAAAMBJNrMDyERkIAAAAAAAgDSRgQAAAAAAgJNiMjuATEQGAgAAAAAASBMZCAAAAAAAOCnGsIwjAAAAAABAihhAAAAAAADASTYDN2cZY7obYw4ZY64aY0KMMbWdbFfLGBNtjAl1pj4DCAAAAAAA3KGMMc9IGitppKTykn6XtNgYUzKNdj6SvpG0wtljMYAAAAAAAICTYjJwc1IfSVOttZOstbutta9KOiXp5TTaTZH0taS1zh6IAQQAAAAAAO5Axpi7JFWUtDTJrqWSaqTSrrukQElvu3I8VmEAAAAAAMBJMRm4CIMxppukbgmKJlprJyZ47SfJQ1JYkqZhkuqn0GdZSUMlVbPW3jAurCrBAAIAAAAAAG4obrBgYpoVnWSMySlptqS+1tpDrrZnAAEAAAAAACfFKANTENIWKemGYh9HSChQ0mkH9YtIKiPpK2PMV3FlOSQZY0y0pCbW2qSPQ8RjDgQAAAAAAO5A1trrkkIkNUiyq4FiV2NI6oSkspLKJdg+l7Q/7m9HbeKRgQAAAAAAgJNsZgeQ3BhJ04wxGyT9JuklSUUVOzAgY8w3kmSt7WStjZIUmrCxMSZc0jVrbaJyRxhAAAAAAADgDmWtnW2M8ZU0WLGPKIQq9lGEI3FVSqbXsRhAAAAAAADgDmatHS9pfAr76qbRdpikYc4cJ8MHEFxZIgJwVyENCmR2CEC68CkZlNkhALfs3NEVmR0CkC68i9XJ7BAAOCEjl3F0N0yiCAAAAAAA0sQjDAAAAAAAOCkmswPIRGQgAAAAAACANJGBAAAAAACAk9xwGccMQwYCAAAAAABIExkIAAAAAAA4iVUYAAAAAAAAUkEGAgAAAAAATmIVBgAAAAAAgFSQgQAAAAAAgJPIQAAAAAAAAEgFGQgAAAAAADjJsgoDAAAAAABAyshAAAAAAADAScyBAAAAAAAAkAoGEAAAAAAAQJp4hAEAAAAAACfxCAMAAAAAAEAqyEAAAAAAAMBJNrMDyERkIAAAAAAAgDSRgQAAAAAAgJNiTGZHkHnIQAAAAAAAAGkiAwEAAAAAACexCgMAAAAAAEAqyEAAAAAAAMBJZCAAAAAAAACkggwEAAAAAACcZDM7gExEBgIAAAAAAEgTGQgAAAAAADgpxmR2BJmHDAQAAAAAAJAmMhAAAAAAAHASqzAAAAAAAACk4pYHEIwx9xljcqVHMAAAAAAAwD25NIBgjBlpjHk27m9jjFkmaZ+kU8aYqrcjQAAAAAAA3IXNwM3duJqB0F7S3ri/G0sqJ6mapG8kjUrHuAAAAAAAgBtxdRLFQEnH4/5uIulba+0GY8xZSZvSNTIAAAAAANxMjFvmBmQMVzMQzki6O+7vhpJWxP3tKSkbr4YJAAAAAEDW5moGwneSZhpj9kkqJOmnuPJykvanZ2AAAAAAALib7LyMo6sDCH0kHZFUUlJ/a+3luPIikiakZ2AAAAAAAMB9uDSAYK2NlvShg/KP0i0iAAAAAADcVPadAcGJAQRjTAVnO7PWbr61cAAAAAAAgDtyJgNhk2IHWdKaJNFK8rjliAAAAAAAcFPMgZC6Urc9CgAAAAAA4NbSHECw1h7JiEAAAAAAAHB3MWnl5mdhzIEAAAAAAADSxBwIAAAAAAA4KSYbr8PAHAgAAAAAACBNzIEAAAAAAICTsm/+gZTjnzQyxhQ1xlQzxtRJuKV3cNlRp+ef0e9blmj/yRAtWjlbVaqlPgVFtRqVtGjlbO0/GaLfNi9Wh+faJNrfZ0B3HT8bmmjbvPvnRHUaP1Ff0//3hbbtW6PjZ0NVvWbl9D4tQHc1aK58Y2eqwNc/Ke87X8jj/8qm3sDDU7me7hzb5puflH/cLN31+FMOq3rVqKeCwavk3W/kbYgc2ckL3ToodNcaRZ7do19++0E1aqR+P6xVq6p++e0HRZ7dox07V6tL13Yu9xkQ6KdJk8fowKENCo/cpbXrFqnNM83j95csWUyfTRilHTtXK+LMbu3YuVrDhvdTrlw50+ekgVRs2rpDPfoPU73mHfRwzcaat3BZZocEaMjgPjp8aJMunN+vZUvn6KEyD6TZpmWLJtq2daUu/nlA27auVPNmjRLtb9G8sX78cbpOHN+m69eOq06d6on2+/gU1EcfjdCO7T/rwvn9OrB/g8aNG6lChQqm67kB7s6lAYS4gYOfJR2X9JuknyWtSrDhFjzZspGGvztQn340SY3qtlbIhq2a9u3nKlqssMP6JUoW0zezxytkw1Y1qttan308WSPeG6QmT9ZPVG//voMq/+C/47f6tVom2p8nT26FbNiqtwa/f9vODdmbV7XHlLtTD12bP0MXB72gG3+EKu/A92R8A1Jsk+e1IfJ8tLL+mvyhLvbppMsfD1fM0QPJ6uUIKKLc7V5S9O5tt/MUkA20atVUo99/Ux+8P141qzfV+nWb9f28r1S8eFGH9e++u7i+m/ul1q/brJrVm+rDDybogw+HqXnzRi71OWnSGP3fg6X1TJtuqlLpcc2c+b0mTxmjmjWrSJIe+L/S8sjhoV49h6hyxYbq+/owtWv/lN7/YOjtfUMASVeu/KX77r1HA3u9qFw5GbRC5uv7enf16tVNvXu/qRo1mioiIlKLFs1U3rzeKbapWrWCZswYr+Dguapc5XEFB89VcPDnqly5fHwdb+88Wrc2RP37v+Wwj6JFAlWsaGENeuMdVahYX891fk21a1XVtGmfpfs5Au7MWOt8AoYx5ltJvpJekbRRUiNJgZLektTbWpvmsHTxQg9n54yPVC1YNlO7d+5T/17D4st+2bhQC39YplEjPk5W/42hvdX4ifqqXblpfNn7Y4frgQdLq/njHSTFZiA0adZA9Wu2TNY+KZ9CBbVj/69q/WRnrf1t462fUBYW+rh/ZodwR8k7YrxuHD2gvyZ9GF+Wb8w0RW1YrauzJier71m2krx7DdWfvdrLXvwz5Y49PJR32DhdWzZfXg+Vk8lXQJfff+N2nEKWVXz+4cwOwW2sWj1XoaF79Oorg+LLtm5fqXlzF2vY0OQDrG+NGKBmzR9XuUfqxZd9On6UypS5X0GPtXK6z9Phoer7+jBNn/a/+Dq79vyqzyd8rU/GTnIY6wvdOmjwkD66u4TTCyVlaeeOrsjsELKFyvVb6r+9u6tF0waZHUqW5V2MhN60HDkcogkTpmrUe+MkSbly5dKJ41s1YOAITZ48w2GbGdPHy6dQQTVpcjNLbPHiYEVGnFHHTj0S1fX19dGpkztUv0FrrVmzNtVYGjWqp3lzp8o/4CFdvHjpFs8sa7l+7XiWXuhw0D3tMuw77buHZ7rVe+nqIwz/ljTAWrtHsY9+RFgE96O8AAAgAElEQVRrv5c0QNKI9A4uO/Hy8lTZRx/S6lW/Jypfvep3VaryqMM2FSo/mqz+zyt/0yPl/iVPz5vTW9x9d3Ft2rlSv29Zos8mv6+SdxdP/xMAUuLhKY9SDyh6+6ZExdE7NsnzgYcdNvGqXEvRB/YqZ5M2yv/pt8o3ZppyP/uqlDNXonq5numqmIjTilrz020LH9mDl5eXypd/WCuX/5KofOWKX1WtWkWHbapWraCVK35NVLZi2RpVqFBWnp6eTve5du0mPdWqqQoVKihjjJo+0UB+foW0alXivhPKly+vzp+/4OppAsAdrVSpkipSJFDLlq+JL7t69ap++XW9qlerlGK7qlUranmCNpK0bNlqVUuljTPy58ura9eu68qVv26pH+BO4uoAQm5JkXF/n5X0d/7xLkmPpFdQ2VEhXx95enoqMvxMovLIiDPyD/Bz2CYgwE+REUnqh5+Rl5eXCvnGPo+1JWS7evcYrI6tX1L/XsMUEOCneUumq6BPgdtzIkASJn8BGQ8PxVw4l6g85sI5mQI+DtvkCCgiz/8rK4+7S+vyR0P119RP5PloZeV5eWB8Hc+ylXRXtbr6a/KHDvsAXOHrF3sPDg+PTFQeHh6hgEDHGUcBgf4KD49IUj9SXl5e8vXzcbrPTh16yFqro8e36Oz5vZry5Ufq/FxP7di+2+FxS5Qopp49X9CkidP/yakCwB0rMO7emezeGxahwMIpZ4cWLuyv8LDkbQqn0iYtBQrk19Bh/TTly5m6cePGP+4Hd6YY2Qzb3I2rAwh7JD0Y9/dWSS8ZY+5W7CMNJ9IzMKSPVct/1Y/zftLuXfv06+p1erZtd+XIYdS6bfO0GwOZxRhJVpfHva0bB3YrevtG/fXVJ7qr6r9lCvjI5CugPC8P0OUJo2SvXM7saIFb8ubQ1+XrW0hPNGmv2rWaa+zHEzVx0gd6uGyZZHUDAvw0b/5UrVz5qz4dNyUTogWAjNP2Py119sze+M3LyyuzQ5IUO1/C3O+/0skTpzVo0DuZHQ6QodJcxjGJsZL+ntHvLUlLJLWVdE3Ssyk1MsZ0k9RNkgrmKSLvnIVcjzSLO3vmnKKjo+UX4Juo3M/fVxFJfr36W3h4pPz8k9QP8FVUVJTOnjnvsM2Vy39p354DKnXv3ekTOJAG++cF2Rs3lKOAjxKOz+co4CObJCshvs35s4o5Gyn9dXNw4MaJ2BVlc/gGyOTMpRw+fsr73wTZByb28bAC05frYr/Oijl1LN3PBVnXmcjYe3BAkoyvgIDkv1r9LTwsQgEB/knq+ykqKkpnIs/JGJNmn6VKldTL3Z9TtapNFLojNuMgdMdu1ahRWS+9/Kx6dL+ZdRMQ6KdFi2Zq16596tqlzy2fMwC4uwU/LtWGjVviX+e86y5JsffRY8dOxpcHBPor7LTje7UknT6dPJssINBfp1NpkxJv7zz6Yf43kqQWLZ/VtWvXXO4Ddz73ywvIOC5lIFhrZ1hrp8b9vVnSPZIqSypprZ2TSruJ1tpK1tpKDB44FhUVrR3bdqlO3cRLxtSpW12bNjieXX7zxm0O62/fulPR0dEO2+TMeZdK318qxQ/EQLq7Ea0bh/bJs2zi5ww9y1ZU9L5Qh02i94Yqh49vojkPPIqUkCTFRIYp+uBe/dmvsy4O7Bq/RYf8rht7d+jiwK6KCT91+84HWVJUVJS2bAlVvaBaicofq1dL69aFOGyzfv1mPVYvcf16QbW0efMORUdHO9Vnnjy5JUkxSdJfb9yIUY4cN+dMCizsryVLZmnv3v167tnXSJcFkC1cunRZBw4cjt927d6nU6fCVD+odnydnDlzqlbNKlq7blOK/axfH6KgBG0kKSiottal0saRvHm99eOC6fLw8FCz5p10+fIV104IyAJcykAwxrwp6QNr7RVJivv/ZmNMbmPMm9Zax+uewCkTx3+jsRPe1dbNodq4fos6dm6jwMIBmvbVbEnSx+Nj17jv1T12lvlpX32r57q21bCRAzR96hxVrlperdu2UI8X+sX3Ofitvlq+5GedOH5Kfv6F1LPvS8rjnVtzgufH1ylYML+KFi+iAgXyS5LuubekLlz4UxHhkYpIMicD8E9cWzhHeV4ZFPs4wt5Q5azfTDl8/HRt+QJJUp6XY2eovzLhXUnS9d+WK9dTHZXnpQG6+t3XMnnyKvezPXR93c+yf8Zm18QcP5zoGPbKJcnDI1k54KxPP5msSVPGaNOmbVq3dpO6dG2vIkUCNGXyTEnSxLhVRLq98LokacrkGXrxpU56b/QQfTllpqpVr6T2HVqp87M9ne5z794D2r//kD76eITeeGOkzp45pyeebKh6QbX0TJtukqTCRQK0eMksnT4Vpv79RsjX7+bcIZERZxUTE5Mh7w+ypytX/tLR47G/9NoYq1Nh4dqz74AK5M+nIoVTXooXuF3GjZuiAQN6aO/eA/rjj4MaNOg1Xbp0WbNmzYuvs2TJLG3auFWDh4yKbfPpFK1c8Z369X1FPyxYoubNGqnuv2uo7mNPxbfx8SmokiWKqkDB2HnCSpe+RxfOX9DpsAiFhUUob15vLVo4U/nz59XTrbvK2zuPvL3zSJLOnj2vqKioDHwXkNmy87+8rj7CMFTS55KSDrflidvHAMItWDB3iXx8Cui117spINBfe3f/oU7PvKwTx2N/TS1WvEii+seOnlCnZ7pr6Dv91bHzMwo7Ha43B76rRQuWx9cpUjRQn04arUK+PjobeVabQ7arWcN28X1KUoPGj+mjz24+v/X+2OGSpDHvjdeY98bfzlNGNhG1bpX+ypdfuVp2lClYSDeOHdal9wbKRoZJknL4JfkQeu2qLr3TV7mfe1X53p4ge/miojb9pr+CJ2ZC9MguvvtuoQr5+qj/gB4qXNhfu3btU6uWz+vYsdgpfkqUKJqo/pEjx9Wq5fMaNXqwur7QXqdOhatf3+GaP3+J031GR0erVcvn9daI/pozZ7K88+bRwQNH9NKL/bR4UezShEFBtXX//aV0//2ltPePxCvvPPRgLR09yhREuH1C9/yh518dEP/6synT9dmU6WreuL7eGfx6JkaG7OqDD8crd+5cGjv2bfn4FNCGDVvVtGl7Xbp087HHe0vdreMJHnFYty5EHTq8ouHD+2no0Nd18OARtW/fXRsTPB7xxBMNNGXyR/Gvv/g8dqndESPGaMTbY1ShwiPxK+js2pl4dR1nlnwEsgpjrfNPcBhjYiQFWmsjkpTXlxRsrU1zKtPihR7Ozo+MIIsIffyfz9oLuJPi8w9ndgjALTt3dEVmhwCkC+9idTI7BCBdXL923KRd687V557/ZNh32jGHZ7nVe+lUBoIx5qJi54qwkg4aYxK+YR6Scik2MwEAAAAAAGRBzj7C0EOSkfSlpP9KupBg33VJh6215O0AAAAAALK07JxS79QAgrX2a0kyxhyS9Ju11vEU/wAAAAAAIEtyaRlHSRGSSv/9whjTwBgz3RgzyBjjkb6hAQAAAADgXmIycHM3rg4gfCmpvCQZY0pImi+pkKRXJL2dvqEBAAAAAAB34eoAwoOSNsf9/bSk9dbaJpI6SmqbnoEBAAAAAOBubAb+525cHUDwUOykiZIUJGlR3N8HJAWmV1AAAAAAAMC9uDqAECrpZWNMbcUOICyJKy8mKTI9AwMAAAAAAO7D2WUc/zZA0jxJfSV9ba3dEVfeTNKG9AwMAAAAAAB3446TG2YUlwYQrLVrjDH+kvJba88l2PWFpCvpGhkAAAAAAHAbrmYgyFp7Q9K5JGWH0ysgAAAAAADcVYwbTm6YUVwaQDDG5JLUU7HzHwQoyRwK1tpH0i80AAAAAADgLlzNQBgvqaWkOZJ+l7Lx0AsAAAAAINvJzl+CXR1AaCGptbV2+e0IBgAAAAAAuCdXBxCuSDp2OwIBAAAAAMDdZec5EHKkXSWR0ZL6GGPM7QgGAAAAAAC4J1czEBpIqi2pkTFml6SohDuttc3SKzAAAAAAANxNTGYHkIlcHUCIlDT3dgQCAAAAAADcl0sDCNbazrcrEAAAAAAA3J3NxnMgODWAYIz5wYlq1lrb/BbjAQAAAAAAbsjZDIQztzUKAAAAAADuAMyBkAYeXQAAAAAAIHtzdRJFAAAAAACyrew8B0KOzA4AAAAAAAC4PwYQAAAAAABAmniEAQAAAAAAJ2XnSRTJQAAAAAAAAGkiAwEAAAAAACfFWCZRBAAAAAAASBEZCAAAAAAAOCn75h+QgQAAAAAAAJxABgIAAAAAAE6KycY5CGQgAAAAAACANJGBAAAAAACAkywZCAAAAAAAACljAAEAAAAAACfFZODmLGNMd2PMIWPMVWNMiDGmdip1nzLGLDXGRBhjLhpj1htjmjlzHAYQAAAAAAC4QxljnpE0VtJISeUl/S5psTGmZApN/i1ppaSmcfUXSZqb2qDD35gDAQAAAAAAJ7nhKgx9JE211k6Ke/2qMaaRpJclDUpa2VrbM0nRcGNMU0ktJP2S2oHIQAAAAAAA4A5kjLlLUkVJS5PsWiqphgtd5ZN0Lq1KZCAAAAAAAOAkN1uFwU+Sh6SwJOVhkuo704Ex5hVJxSVNS6suGQgAAAAAALghY0w3Y8ymBFu3dO6/laT3JbWz1h5Jqz4ZCAAAAAAAuCFr7URJE1OpEinphqTAJOWBkk6n1rcx5mlJ30jqZK1d4Ew8ZCAAAAAAAOAkd1rG0Vp7XVKIpAZJdjVQ7GoMDhlj2ij2kYXnrLX/c+JQkshAAAAAAADgTjZG0jRjzAZJv0l6SVJRSZ9LkjHmG0my1naKe/0fxQ4e9JW0xhhTOK6f69bas6kdiAEEAAAAAACcZK1bTaIoa+1sY4yvpMGSikgKldQkwZwGJZM0eUmxYwEfx21/Wy2pbmrHYgABAAAAAIA7mLV2vKTxKeyrm9prVzCAAAAAAACAk2LcaxnHDMUkigAAAAAAIE1kIAAAAAAA4CRnVkfIqjJ8AOH0pXMZfUgg3QXOvZDZIQDpIiYmO/8TiKzCu1idzA4BSBeXT6zJ7BAAIFVkIAAAAAAA4CTLHAgAAAAAAAApIwMBAAAAAAAnsQoDAAAAAABAKshAAAAAAADASdaSgQAAAAAAAJAiMhAAAAAAAHBSdl4EmwwEAAAAAACQJjIQAAAAAABwkmUVBgAAAAAAgJQxgAAAAAAAANLEIwwAAAAAADgphkcYAAAAAAAAUkYGAgAAAAAATrKWDAQAAAAAAIAUkYEAAAAAAICTmAMBAAAAAAAgFWQgAAAAAADgJEsGAgAAAAAAQMrIQAAAAAAAwEkxrMIAAAAAAACQMjIQAAAAAABwUvbNPyADAQAAAAAAOIEMBAAAAAAAnBSTjXMQyEAAAAAAAABpIgMBAAAAAAAnkYEAAAAAAACQCgYQAAAAAABAmniEAQAAAAAAJ1nLIwwAAAAAAAApIgMBAAAAAAAnMYkiAAAAAABAKshAAAAAAADASZYMBAAAAAAAgJSRgQAAAAAAgJNYhQEAAAAAACAVZCAAAAAAAOAkVmEAAAAAAABIBRkIAAAAAAA4iTkQAAAAAAAAUuFyBoIxJpekJySVlvSFtfa8Maa0pHPW2rPpHSAAAAAAAO4iO8+B4NIAgjHmPknLJOWTVFDSHEnnJb0c97pregcIAAAAAAAyn6uPMHys2AGEQEl/JSj/QdJj6RUUAAAAAADuyGbgf+7G1UcYakiqZq29YYxJWH5UUtF0iwoAAAAAALiVfzKJopeDspKSLtxiLAAAAAAAwE25moGwVFIfSV3iXltjTH5JwyUtTM/AAAAAAABwNzHZeBlHVwcQ+khaZYzZKymXpNmS7pMUJqlNOscGAAAAAADchEuPMFhrT0oqJ+k9SV9I2iSpv6QK1tqI9A8v+3pzSB8dPRyiixf2a8WyOXrooQfSbNOyZRNt37ZKly8e1PZtq9S8eaP4fZ6ennp35BvaHLJMF879oWNHNmvaN5+qRImbU1f4+BTUxx+NUOiO1bp4Yb8OHdioT8e9q0KFfG7LOSLrGTy4tw4d3KTz5/7Q0qXfqkyZtK/bFi0aa+uWFfrzwn5t3bJCzZo1SlYnrX7LlXtYixbOUNjpUJ08sV3jPxslb+888fs7dmyta1ePOdwqVnz01k8cWd6QIX105HCI/rywX8tduCdv27ZKly4e1LYk92Qp9tpf+OMMnTyxXVHXT6hOnerJ+li+bI6irp9ItE2fPj7dzgvZy5DBfXT40CZdOL9fy5bO0UNO3KNbtmiibVtX6uKfB7Rt60o1T3KPbtG8sX78cbpOHN+m69eOJ7uOfXwK6qOPRmjH9p914fx+Hdi/QePGjVShQgXT9dyAtGzaukM9+g9TveYd9HDNxpq3cFlmh4Q7WHaeRNHlORCstX9Za7+01vaw1na31k621v6Vdks4q1/f7urd60X17D1E1Wo0VXjEGS1ZFKy8eb1TbFOtakUFz5ig4OC5qli5oYKD52p28BeqUrm8JClPntwqX66s3h01TpWrNtJTrZ5XieJFtfDHGfLw8JAkFS0aqGLFCmvgoLdVrkJ9Pfvcq6pdu6pmTPssQ84bd7bXX39ZvXp2U+8+Q1Sj5hOKCI/UooUzU71uq1atoBnTxyt41jxVqdJIwbPmKXjmBFWuXM7pfosUCdTiRcE6dOioatdupiebdVSZhx7Q5Elj4vuYM2eBSt5dIdE2Y+Z3OnjwiEJCtt2+NwVZQt+4e3Kv3kNUPe6evNiJe/LMuHtypbh78qwE92RJ8vbOo7XrNqlf/+GpHn/q1FkqXqJc/Na9+4B0OzdkH31f765evbqpd+83VaNGU0VERGrRIifu0TPGKzh4ripXeVzBwXMVHPy5Kie5jtetDVH//m857KNokUAVK1pYg954RxUq1tdznV9T7VpVNY3PFshgV678pfvuvUcDe72oXDlzZnY4wB3LWBee3zDGvCPpmLX28yTlL0kqZq0dklYfnncVc79hFDdz7MhmjZ8wVe+O+kSSlCtXLp06sU39B4zQpMnTHbaZOWOCCvkUVKMmbePLflo8SxGRZ9Sh4ysO25Qpc792bPtZ5SoEKTR0j8M6jRvV0/x5X8vXv4wuXrx0i2eWdXjk+Cfzj2Zthw9t0oTPv9Z7742TFHvdHj+2RQMHva3Jk2c4bDN92ngVKlRATZq2jy9bvGimIiLPqlOnHk7126VLO701fIBKlCyvmJgYSdK//vWgNocs00MP1daBg4eTHTd37lw6fGiTPhzzuUaP/jQ934Y7zt/vGVJ2NO6ePCrBPfnkiW0akMo9eUbcPblxgnvykrh7csck92RfXx+dPhWqoPpPa82atYn2LV82Rzt37lXPXoPT+ayyliQrQ8GBI4dDNGHCVI1KcC89cXyrBgwckeI9esb08fIpVFBNmrSLL1u8OFiREWfUMe4e/TdfXx+dOrlD9Ru0TnYdJ9WoUT3NmztV/gEP8dkiicsn1mR2CNlC5fot9d/e3dWiaYPMDiXL8vK7N0vfmMsEVMmw77S7wze41Xvp6regjpK2OCgPkdTp1sNBqVIlVaRIoJYtWx1fdvXqVf3yy3pVr14pxXbVqlbUsuWrE5UtXfazqldLuU3+fPkkSefOpbyARr78eXXt2jVduUKSCVL293W7fPnNDz5Xr17Vr7+uV7VqFVNsV7VahURtJGnZstXxbZzpN+dddykqKirRF+Grf12VJNWoWdnhcZ9++kl5e+fR11/PdvFMkd3EX4MZcE9OSZs2zXXq5A5t3bpS740akuovxoAj8Z8tktxLf/l1farXZNWqFVO4R7t+HSeUP19eXbt2nc8WAHAHcnUAIUCSo7kOzkgKvPVwUDgwQJIUFp74bQ4Lj1DhQP+U2xX2V1h4ZJI2kSpc2HEbLy8vvT/6TS34calOnDjlsE6BAvk1fGh/TZ4yUzdu3HDlNJDNBMZdm+HJrtvI+GvakcKBKVy3cf050++qn3+Xn18h9e3bXV5eXipYsIDefntgbP+FHR+7y/PttGjRCoWFMXULUpfSPTk8PCL++nTYrrC/wpNc2+Gp3JNTMmvWPHV6tocaNGytkSM/VsuWTfTt7Eku9QGkdC8ND4tQYCrXZOHC/goPS97G1es4oQIF8mvosH6a8iWfLQDcuZgDwXlHJdV2UF5H0vFbDyf7adu2pc6f3Re/eXm5ujCG6zw8PPTN1+NUoGB+denax2Edb+88mj93qk6ePKWBg9657THhzvKf/7TQmcg98ZuXl1emxbJ79z516dpHr/boogvn/9DRIyE6fPiYTp8Od5ieX6bMA6pevZK+/HJmJkQLd9e2bUudO7svfvPMgHtyaiZPmaFly1YrNHSPvv32B7Vv/7IaNPi3ypd7OFPjgntr+5+WOntmb/yWmffohLy982ju91/p5InTGsRnCwC4I7n6yegLSR8ZY+6StDKuLEjSu4pdmcEhY0w3Sd0kyXgUUI4cpF/+bcGCpdqw4eZTITlz3iVJCgzw17FjJ+PLAwP8dTqVX0tPn45QYIBforLAAD+dPp24jYeHh2ZMH6+HH35QQfWf1tmz55L15e2dRz/+ME2S1KzFs7p27ZrrJ4Ys7ccfl2njhq3xr++Ku24Dkl23fjodFp5iP6fDUrhu4671vzME0up39ux5mj17ngIC/HT58hVZa9Wz5ws6dOhosmN27dJOR4+d0E9Lf3bhjJFdOHtPDgjwTzWD5fTpCAUkubYDHNyTXbUpZJuio6N13/33asvW0FvqC1nXgh+XasPGBNfxXY7v0QGB/gpL5Zo8fTpCAUkybQIC/f/RdeztnUc/zP9GktSiJZ8tANzZYlyYRzCrcXUZxw8VO4jwiaR9cdtYSZOstaNTaTfRWlvJWluJwYPELl26rAMHDsdvu3bt06lTYapfv058nZw5c6pWrSpau3ZTiv2sWx+i+kF1EpXVD6qjtetutvH09FTwzAkqW7aM6jdo7fDDb9683loUtzLDE8066vLlK+lwlshqLl26rAMHD8dvu3fHXrdBQTcTlHLmzKmaNato3bqQFPtZv26zgpJct0FBdeLbHDp01KV+w8MjdfnyFbVu3UxXr17TihW/JNqfM2dOtWvXSl9/PVuuTCCL7COle3LQbbgn/xNly5aRp6enTp0Ku6V+kLUlu47j7tH1k9xLa9Wskuo1uX59SKL7ryQFBdXWOhev47z/3969x1lVlQ0c/z2gpkIib3Yx72jZ/S0131e7oNlF0/DaWwqVWpniLRHxiopoWqFlaHijrAgxL6VWooaRlRHgpZuCCmqgiZqKIKIoz/vH2oOHaYY5MwzMMPP7+jkf5uy9zt7rHNdZZ+21nrV271788qZx9OzZkwF7f9G2hSStwVodm5mZJ0fE2cC7qk33Z6ZL6Laj742+gpNOPJoZMx/iwQdnc8rJx7Jw4QtcNeHny9LcOvFqpk2/h1NPOw+A0aPH8tvbr2PYCUdyw40T2WfvPdhll53pv8u+QIk8uHrCpeyw/X+zz74Hk5nL5kTOn7+AxYsX07t3Lyb++ipev0Fv9j/gy/TqtT69eq0PwDPPPMeSJUtW8yehNcnoi8Zy4rCjmDnzIR588GFOPukYFi5cxIQJv1iWZuLNVzFt+r0MH14Cli66eCyTfnMtQ4cO5qYbb2HA3rvTv/9O7Pqx/Vp13CMO/xJT/nw3CxcsZLfdPsq5557Kaaedy/z5zy+Xx/32+zR9+rzexRPVKg118syqTj65iTr5lqpOPq2qky8aPZbbb7+OE044khtvnMjeVZ28S1UnA/TtuyGbb74JffpsAMA2W2/J/PnP88QTTzJv3lP067cFBx64LxNvvp2n//0M73zn2/nWt07nnnv+xp13Tlu9H4LWeKNHj+XEE49i5sxZVTk+hoULX1i+jp44genT7uW04VXb4qKx3D7pOk4YeiQ33jSRvQfszi79d2aXXV+ro/v23ZDNN3srfTbsA8DWW2/J/Ofm88S8p5g376kyMPGr8WywQW8O+OxXbFuowyxa9CL/nFsicHJp8q95TzLjgVn02eD1bNzMmklSczrj2gSrS5smd2bmC4Ctl1Xk26O+z3rrrcvoC8+hb98+TJ16D3vseRALF76wLE2/flswZ+5rYYh/mjKdgwYN5qwRwzjzjKHMmv0oBw48YlkI46abbszeA3YHYNrUW5Y736FfPo4f/+RnbL/d+5atbD/jvj8sl2a3jx/A71q4LZO6t/PPH8N6663Lhd89u5Tbafey514Dlyu3W/XbgjlzX1u0c8qUuxj0hSMZceYJnHH68cye/SgDBw1m2rR7W3XcHT74foYPP57evddn5sxZHHnUSYwff/1/5PHQQw/ittt+t1wIr9SSUVWd/L2aOvnTTdTJcxvVyQMHDWZETZ18UE2dDPCZvT7J2LHfWfb80ktHAXDWyPMZOfICXn55CR/b9cMcfdRX6N17febMeZybb57EyLO/4+031Wqjzi/l+MILq7p06r3suefydWm/rbZgbk39OGXKXQwadCQjRpzAGWdUdfTAwUyrKcd77fUJxl5RU44v+TYAI0dewMizL2C7mrbFff9YPiqsnls+Su3l7zMe5NCjT1z2/OKx47h47Dj23uPjnHPa8R2YM2nNEi2F8UbEjcCgzHy++rtZmTmgpROutc4m3be7Rl1Gzx6tXX9U6py8EFVXENGpbpEttdkLj93RciJpDbD2Rv26dMW89UbbrbZr2llP392pPst6IhD+DctiNJ6p+VuSJEmSJHUTLXYgZOYhNU8HAy9lpjfulSRJkiR1O915DYS647AjoicwH9h21WVHkiRJkiR1RnV3IFRRB48C66y67EiSJEmSpM6otXdhGAmcFxGDMvPpVZEhSZIkSZI6q8zuuwh1azsQhgJbAY9FxFzghdqdmfm+9sqYJEmSJEnqPFrbgXAt5S4MnepWEpIkSZIkrQ5Lu/EiinV1IETE+sC3gX2AtYFJwNFOY5AkSZIkqXuoNwJhBNuN3CUAAA7FSURBVHAw8FPgReAgYAzw2VWTLUmSJEmSOp9MIxBash/w5cycABARPwX+GBE9q7szSJIkSZKkLqzeDoTNgN83PMnMqRHxCvBWYM6qyJgkSZIkSZ1Nd14DoUed6XoCLzfa9gqtX4RRkiRJkiStgertAAhgXES8VLNtXeDyiFjUsCEzB7Rn5iRJkiRJ6kxcA6FlP2pi27j2zIgkSZIkSeq86upAyMxDVnVGJEmSJEnq7JZ24wiEetdAkCRJkiRJ3ZiLIEqSJEmSVKf0LgySJEmSJEnNMwJBkiRJkqQ6dee7MBiBIEmSJEmSWmQHgiRJkiRJapFTGCRJkiRJqtNSF1GUJEmSJElqnhEIkiRJkiTVyUUUJUmSJEmSVsAIBEmSJEmS6rTUCARJkiRJkqTmGYEgSZIkSVKdXANBkiRJkiRpBYxAkCRJkiSpTksxAkGSJEmSJKlZRiBIkiRJklQn10CQJEmSJElaASMQJEmSJEmq01IjECRJkiRJ0pooIgZHxMMRsTgi7oqIj7SQvn+VbnFEzI6Iw+s5jx0IkiRJkiTVKVfjf/WIiM8BFwLfAD4A3AncHBGbN5N+K+DXVboPAOcCoyNi/5bOZQeCJEmSJElrriHAlZl5eWben5lHA/8Cjmgm/eHA45l5dJX+cuBHwNCWTmQHgiRJkiRJa6CIWAfYHri10a5bgZ2bedlOTaS/BdghItZe0fnsQJAkSZIkqU5LM1fbIyIOi4jpNY/DGmVnI6AnMK/R9nnAW5p5C29pJv1a1fGa5V0YJEmSJEnqhDLzMuCyjs5HAzsQJEmSJEmqU3au2zg+DbwKvLnR9jcDTzTzmieaSf9KdbxmOYVBkiRJkqQ1UGa+DNwFfKLRrk9Q7rLQlD81k356Zi5Z0fmMQJAkSZIkqU713l5xNboA+ElETAX+SLnLwluBSwAi4scAmfnFKv0lwFER8V3gUuBDwMHAgS2dyA4ESZIkSZLWUJl5dUS8ATgN2Bj4O/DpzHy0SrJ5o/QPR8Snge9QbvX4OHBMZl7X0rlidc/fWGudTTpdd43UWj17OPtHXcPSpUs7OgvSSouIjs6C1C5eeOyOjs6C1C7W3qhfl66Y13ndpqvtmvbll+Z2qs/SqyBJkiRJktQipzBIkiRJklSnTnYXhtXKCARJkiRJktQiIxAkSZIkSapT940/MAJBkiRJkiTVYbXfhUGrXkQclpmXdXQ+pJVlWVZXYVlWV2A5VldhWZbazgiErumwjs6A1E4sy+oqLMvqCizH6iosy1Ib2YEgSZIkSZJaZAeCJEmSJElqkR0IXZNzutRVWJbVVViW1RVYjtVVWJalNnIRRUmSJEmS1CIjECRJkiRJUovsQOjCIiIj4oCOzofUWhFxZUT8sqPzIbVFREyOiIs6Oh9SR4mILas2yA5NPZc6gm0LqX3YgdDBqsosq8crEfHPiBgTEX1beYymKsSNgZvaL7dS+5TZOhwLDGrH40ntJiLeGBHfj4hHIuKliJgXEZMi4hNVkv2Akzsyj+q+2vMiKSIOjoiF7XEsqT01aossiYjZETEqInqt4GW2LaR2sFZHZ0AA/Ab4AuX/x7uAHwAbAgeuzEEz84mVz5rUpFVSZhtk5vz2OI60ilwHrA98GXgIeBPQH3gDQGY+03FZk6Ruo6EtsjbwEeAKoBdwRG2iiFgLeNW2hdQ+jEDoHF7KzCcyc25m3gpcDXwSICJ6RsTYiHg4Il6MiAcjYlhE9Kj2nwl8Cdizpid2l2rfsikMNeGD+0fEbRGxKCLuqxkxo0q3Z0TMjIjFEXFHRHy+et2Wq+vD0Bqh2TILEBGHVOVrcUQ8EBHH1ZTZ8RFxXe3BIqJHRMyJiCHV8+VG0KIYFhGzqu/B3yJiUM3+CRFxSc3zs6ty+7812+Y0vCYi3luNGD8fEQsj4i8RsWv7f0zqaiJiQ0pD9aTMnJSZj2bmtMwclZkTqjTLpjBUI7jZxOPKmmN+JiLuqr4vD0fEORGxToe8QXUpDXVpRBwbEY9FxLMR8cOIWL8mzUcjYkpVF86PiKkR8Z6qLfFDoFdNuT2zes2giJgWEQsi4smIuCYiNmlFvtaOiO9FxONVFM+ciDivvd+/uryGtsiczBwP/BTYJyLOjIi/V/XvLOAlSjluqm1xfNW2fiki5kbEuTX7N6naF89Wj19FxNtW/9uUOhcjEDqZiOgH7A4sqTb1AB4D/g94CtiRcuuZfwNjgVHAO4H/ovTCAqxo9Osc4ARgMHAaMCEitsjMhRGxOXA9cDFwKfBe4IJ2e3PqkhqX2Yj4KnAWcDRwF/Ae4PJq/0XAOOD6iOhTMxrQnzLl5qpmTnM2cABwJDAT2Am4PCKezcxfAZOBr9ek3wV4uvp3SkRsA2xapQMYD/yF8n16hVLWF7ftE1A3s7B6DIiIP2RmS+XmamBizfP3UaaW/Q4gIj5FafQeC9wBbA5cArwOGNq+WVc39RHgX8DHgc2AnwEPAOdGGZm9gdKeGEgZyd0OeBW4k1KvfgPYujpWw3SGdYAzgBnARsA3KfX3R+vM0zHAvsDngUco9fO2bXx/UoMXKWUYYCvgIOCzwMs0/Rv/DUq0whBK/ftG4AMAVSfbbynfg/7VMYYCv4mId2bmolX3NqTOzQ6EzmH3KHMMewLrVtuGAGTmEuD0mrSPRMR2lFDxsdWF/4tUvbB1nOs7mXkTQEScAnwReD/wB0olOjszh1RpZ0bE2ymdDlKtZsssMBwYlpnXVs8frkaWBlM6EG4F5lM6BMZWaQYCt2fmvxqfKMp8xiHAJzPz9zXH3JHSodDQgTAmIjaujv1ByvfmY8B5lI6EWZk5t3r9FsCozJxRPX+ojZ+DupnMfCUiDqZ0ih0WEfcAfwSuycw/N5H+RUqjloh4E6UDeExm/rBKcirw7ZrnsyLiRGBcRJyQ3mtZK+954PDMfBW4PyKuAXYDzgU2oEw/uykzZ1XpG+pFImI+kI3bF5n5g5qnsyPiiOrYm9bUsyuyBaUT4/dVGf8n5UJNapOqTXAQMKnatA7whcycV5OmNn1v4Djg6zXl+SHgT9XfnwcCOKShHo6IrwFPAntROuKkbskpDJ3DHZSL+B2B0cCvge817IyIwyNiekQ8VV20HUcZpWqLv9b8/Xj175uqf98BTGuU/j8axBLNlNmIeCNlhOvSKhx2YVVmz6MawcrMVyijsgMBIuJ1wP6UyISmvIvSSTGx0TGPqDnmDOAJSkfBzsCs6hwfioi1q+2Ta455AXBFRNweEadGxDtW+hNRt5GZ1wFvBT4D3Ewpc1OqTtkmVVMSrgfuB46v2bU9cGqjsj2eMo/3LavoLah7ua/qPGjwONXvfrVex5XALVV49pAqGnGFImK7iLghIh6NiAXA9GpXvW2TKym/IQ9ExMVRpk/aJlVr7V7Vm4spF/53UKIfAebWdh404V2USK9JzezfnhLFsKCmbp4P9OW1iBypW7Ky7hwWZeZDmfm3zDyGsjjXcICI+BzwXcqP7acoP7jfp/SstkXD1AhqRrYsB2qt5spsQ1k6nFJWGx7vAd5d8/pxQP9qzuyelPJ8fTPnajjmZxod893UrLtACQnfldJZ8NvMfIQyjeGDlPDDyQ0JM/NMSuPhF5SLv79GxKGteP/q5jJzcWbelplnZebOlGiaM1ewdsGllIbn5xpdzPUARrB82X4f8DbKtDVpZS1p9Dyp+d3PzEOA/6FcfA2gRB9+qrmDVVFhtwCLKFMnP0iZxgZ1tk0y825gS8rdSnoAPwJusxNBrdQwmLEtsG5m7peZT1b7XljJY/cA7mX5uvn9wNsp9bnUbTmFoXMaAdwcEZcBHwb+nJnL7ikeEY17Pl+mhJKvrBnA3o227dgOx1XXN4IyEnsZZXRr68z8cXOJM3NqRDxEmYqzE3BDZjZ3q7D7KAsgbZGZt68gD5MpI7vzgAtrtn2V5dc/aMjDg8CDlMiJMcBXKHeTkNriPspv6rqNd0TEUErI646Z+Xyj3XcD78hMp9Gow2TmXyjrwnwzIm6mLM58C023L95BWffglMx8GCAi9mvDORcA1wLXRllUdAqwDWVqg1SPRStRd95PaVvsRmkLNHY3pY3ydGY+18ZzSF2SHQidUGZOjoj7KIsc3g8cHBF7UOZmfZ4ymvpszUseAfaIiG0piyvOr9ZOaK1LgCERMYoyv/fdwNcastWW96LuoVGZPQMYHRHPUaY2NCzKtUlmnlvzsp9SLtq3BJptfGbmgqpMjooygfEOoDfwv8DSzLysSjoZGEOZWzu5Ztvl1Kx/EBHrURYfvYby3XkzVUddW9+/uo+IeAOl7PyAMiVsAbADMAyYlJnPN5pn+3HKQl0DgRcjomFawovVIqJnAb+MiEcpc2pfoUTs7JiZw1bPu1J3FRFbUX7nb6Qs2NyPEgEzpkryCLBulDs23UOJOvgn5cLrqIi4mLKQ88hWnncIZWHHeykREgdR1mqoZ/0EaaVVbYsLKYuJvkRpW7wB2D4zx1DaKEOBGyLidEq534wy0HZJNQghdUuGinVe51PuMX4jpVE5nrI+wZbVvlqXUzoaplNCXj/UlhNm5qOUuegDKCMRx1FGlsEV6tWyhjJ7G3AoJbT1L8DvgcOAhxulH0cJO5xPWVhxRYYDZ1J+zP9RnWP/2mPWrIPwQGY2hH5PpnSUTq451quUUPIrKXd0+Dll7uQQpJYtpIyUHkuZNvMPSgfBeOBzTaT/MKUT7WeUC6aGx4UAmXkLZRrPrsDU6nESpbEqrWqLKCHZ11BG/n9EuXD6JkBm3kkZXLiK0r4YVtWvXwL2oUTenEHr688FlDtCTaWM9L4f2MOV7bWanUwp68Mp7ejrKBGLVGXxo8BsyvdjBuX70ZflB/Gkbidc4FkrEhHHUkbINnQ1cEmSJEnqvpzCoOVExJGUSIenKCHiw4Er7TyQJEmSpO7NDgQ1tg1wCmUe2FxK6OJZHZojSZIkSVKHcwqDJEmSJElqkYsoSpIkSZKkFtmBIEmSJEmSWmQHgiRJkiRJapEdCJIkSZIkqUV2IEiSJEmSpBbZgSBJkiRJklr0/wPlLUcWab7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3"/>
          <a:stretch>
            <a:fillRect/>
          </a:stretch>
        </p:blipFill>
        <p:spPr>
          <a:xfrm>
            <a:off x="4559867" y="1134472"/>
            <a:ext cx="4233199" cy="31762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83696" y="273189"/>
            <a:ext cx="665728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mn-lt"/>
              </a:rPr>
              <a:t>Paid </a:t>
            </a:r>
            <a:r>
              <a:rPr kumimoji="0" lang="en-US" altLang="en-US" sz="2400" b="1" i="0" u="none" strike="noStrike" cap="none" normalizeH="0" baseline="0" dirty="0">
                <a:ln>
                  <a:noFill/>
                </a:ln>
                <a:solidFill>
                  <a:schemeClr val="tx1"/>
                </a:solidFill>
                <a:effectLst/>
                <a:latin typeface="+mn-lt"/>
              </a:rPr>
              <a:t>apps v/s Free </a:t>
            </a:r>
            <a:r>
              <a:rPr kumimoji="0" lang="en-US" altLang="en-US" sz="2400" b="1" i="0" u="none" strike="noStrike" cap="none" normalizeH="0" baseline="0" dirty="0" smtClean="0">
                <a:ln>
                  <a:noFill/>
                </a:ln>
                <a:solidFill>
                  <a:schemeClr val="tx1"/>
                </a:solidFill>
                <a:effectLst/>
                <a:latin typeface="+mn-lt"/>
              </a:rPr>
              <a:t>apps based</a:t>
            </a:r>
            <a:r>
              <a:rPr kumimoji="0" lang="en-US" altLang="en-US" sz="2400" b="1" i="0" u="none" strike="noStrike" cap="none" normalizeH="0" dirty="0" smtClean="0">
                <a:ln>
                  <a:noFill/>
                </a:ln>
                <a:solidFill>
                  <a:schemeClr val="tx1"/>
                </a:solidFill>
                <a:effectLst/>
                <a:latin typeface="+mn-lt"/>
              </a:rPr>
              <a:t> on Genre</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326504" y="999628"/>
            <a:ext cx="8710816" cy="338554"/>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smtClean="0">
                <a:solidFill>
                  <a:srgbClr val="124F5C"/>
                </a:solidFill>
                <a:latin typeface="Arial MT"/>
                <a:cs typeface="Arial MT"/>
              </a:rPr>
              <a:t>that maximum number of apps installed and app count are  in Free apps.</a:t>
            </a: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166484" y="851910"/>
            <a:ext cx="8817496" cy="63399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66485" y="1485900"/>
            <a:ext cx="8710816" cy="3657600"/>
          </a:xfrm>
          <a:prstGeom prst="rect">
            <a:avLst/>
          </a:prstGeom>
        </p:spPr>
      </p:pic>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219"/>
            <a:ext cx="1280160" cy="586740"/>
          </a:xfrm>
        </p:spPr>
        <p:txBody>
          <a:bodyPr/>
          <a:lstStyle/>
          <a:p>
            <a:r>
              <a:rPr lang="en-IN" sz="1600" dirty="0" smtClean="0"/>
              <a:t/>
            </a:r>
            <a:br>
              <a:rPr lang="en-IN" sz="1600" dirty="0" smtClean="0"/>
            </a:br>
            <a:r>
              <a:rPr lang="en-IN" sz="1600" dirty="0" smtClean="0"/>
              <a:t>Paid apps</a:t>
            </a:r>
            <a:r>
              <a:rPr lang="en-IN" dirty="0"/>
              <a:t/>
            </a:r>
            <a:br>
              <a:rPr lang="en-IN" dirty="0"/>
            </a:br>
            <a:endParaRPr lang="en-IN" dirty="0"/>
          </a:p>
        </p:txBody>
      </p:sp>
      <p:pic>
        <p:nvPicPr>
          <p:cNvPr id="4" name="Picture 3"/>
          <p:cNvPicPr>
            <a:picLocks noChangeAspect="1"/>
          </p:cNvPicPr>
          <p:nvPr/>
        </p:nvPicPr>
        <p:blipFill>
          <a:blip r:embed="rId2"/>
          <a:stretch>
            <a:fillRect/>
          </a:stretch>
        </p:blipFill>
        <p:spPr>
          <a:xfrm>
            <a:off x="167640" y="404772"/>
            <a:ext cx="8717281" cy="4738728"/>
          </a:xfrm>
          <a:prstGeom prst="rect">
            <a:avLst/>
          </a:prstGeom>
        </p:spPr>
      </p:pic>
    </p:spTree>
    <p:extLst>
      <p:ext uri="{BB962C8B-B14F-4D97-AF65-F5344CB8AC3E}">
        <p14:creationId xmlns:p14="http://schemas.microsoft.com/office/powerpoint/2010/main" val="680239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smtClean="0">
                <a:solidFill>
                  <a:schemeClr val="tx1"/>
                </a:solidFill>
              </a:rPr>
              <a:t>Content </a:t>
            </a:r>
            <a:r>
              <a:rPr lang="en-IN" sz="2400" b="1" spc="-335" dirty="0" smtClean="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a:t>
            </a:r>
            <a:r>
              <a:rPr lang="en-US" sz="1600" b="1" i="0" dirty="0" smtClean="0">
                <a:solidFill>
                  <a:schemeClr val="accent5">
                    <a:lumMod val="50000"/>
                  </a:schemeClr>
                </a:solidFill>
                <a:effectLst/>
                <a:latin typeface="+mn-lt"/>
              </a:rPr>
              <a:t>80.38%)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3410241" y="1062112"/>
            <a:ext cx="5569777" cy="3362178"/>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a:t>
            </a:r>
            <a:r>
              <a:rPr lang="en-US" sz="2400" b="1" dirty="0" smtClean="0">
                <a:solidFill>
                  <a:schemeClr val="tx1"/>
                </a:solidFill>
                <a:latin typeface="+mn-lt"/>
              </a:rPr>
              <a:t>Genre</a:t>
            </a:r>
            <a:endParaRPr lang="en-US"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57200" y="856433"/>
            <a:ext cx="8627165" cy="694071"/>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960989" y="945064"/>
            <a:ext cx="7686053" cy="443070"/>
          </a:xfrm>
          <a:prstGeom prst="rect">
            <a:avLst/>
          </a:prstGeom>
        </p:spPr>
        <p:txBody>
          <a:bodyPr vert="horz" wrap="square" lIns="0" tIns="12065" rIns="0" bIns="0" rtlCol="0">
            <a:spAutoFit/>
          </a:bodyPr>
          <a:lstStyle/>
          <a:p>
            <a:pPr algn="just">
              <a:lnSpc>
                <a:spcPct val="100000"/>
              </a:lnSpc>
              <a:spcBef>
                <a:spcPts val="95"/>
              </a:spcBef>
            </a:pPr>
            <a:r>
              <a:rPr lang="en-IN" sz="12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Surprisingly </a:t>
            </a:r>
            <a:r>
              <a:rPr lang="en-IN" sz="12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2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t>
            </a:r>
            <a:r>
              <a:rPr lang="en-IN" sz="12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applications along with Entertainment</a:t>
            </a:r>
            <a:r>
              <a:rPr lang="en-IN" sz="1600" spc="-5" dirty="0" smtClean="0">
                <a:solidFill>
                  <a:srgbClr val="124F5C"/>
                </a:solidFill>
                <a:latin typeface="Verdana" panose="020B0604030504040204" pitchFamily="34" charset="0"/>
                <a:ea typeface="Verdana" panose="020B0604030504040204" pitchFamily="34" charset="0"/>
                <a:cs typeface="Calibri" panose="020F0502020204030204" pitchFamily="34" charset="0"/>
              </a:rPr>
              <a:t>.</a:t>
            </a:r>
            <a:endParaRPr sz="1600" dirty="0">
              <a:latin typeface="Verdana" panose="020B0604030504040204" pitchFamily="34" charset="0"/>
              <a:ea typeface="Verdana" panose="020B060403050404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362560" y="1550504"/>
            <a:ext cx="8348624" cy="4130968"/>
          </a:xfrm>
          <a:prstGeom prst="rect">
            <a:avLst/>
          </a:prstGeom>
        </p:spPr>
      </p:pic>
    </p:spTree>
    <p:extLst>
      <p:ext uri="{BB962C8B-B14F-4D97-AF65-F5344CB8AC3E}">
        <p14:creationId xmlns:p14="http://schemas.microsoft.com/office/powerpoint/2010/main" val="422896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C50634-A1C7-CD1E-6BB3-17CBABC123DD}"/>
              </a:ext>
            </a:extLst>
          </p:cNvPr>
          <p:cNvSpPr txBox="1"/>
          <p:nvPr/>
        </p:nvSpPr>
        <p:spPr>
          <a:xfrm>
            <a:off x="737130" y="100923"/>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223872" y="69695"/>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223872" y="575968"/>
            <a:ext cx="8470548" cy="584776"/>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a:t>
            </a:r>
            <a:r>
              <a:rPr lang="en-US" sz="1600" dirty="0" smtClean="0">
                <a:solidFill>
                  <a:schemeClr val="accent5">
                    <a:lumMod val="50000"/>
                  </a:schemeClr>
                </a:solidFill>
                <a:effectLst/>
                <a:latin typeface="+mn-lt"/>
                <a:cs typeface="Calibri" panose="020F0502020204030204" pitchFamily="34" charset="0"/>
              </a:rPr>
              <a:t>Tools</a:t>
            </a:r>
          </a:p>
          <a:p>
            <a:r>
              <a:rPr lang="en-US" sz="1600" dirty="0" smtClean="0">
                <a:solidFill>
                  <a:schemeClr val="accent5">
                    <a:lumMod val="50000"/>
                  </a:schemeClr>
                </a:solidFill>
                <a:effectLst/>
                <a:latin typeface="+mn-lt"/>
                <a:cs typeface="Calibri" panose="020F0502020204030204" pitchFamily="34" charset="0"/>
              </a:rPr>
              <a:t>categories</a:t>
            </a:r>
            <a:r>
              <a:rPr lang="en-US" sz="1600" dirty="0">
                <a:solidFill>
                  <a:schemeClr val="accent5">
                    <a:lumMod val="50000"/>
                  </a:schemeClr>
                </a:solidFill>
                <a:effectLst/>
                <a:latin typeface="+mn-lt"/>
                <a:cs typeface="Calibri" panose="020F0502020204030204" pitchFamily="34" charset="0"/>
              </a:rPr>
              <a:t>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223872" y="617832"/>
            <a:ext cx="7751142" cy="524168"/>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93758" y="1202608"/>
            <a:ext cx="8240995" cy="3915576"/>
          </a:xfrm>
          <a:prstGeom prst="rect">
            <a:avLst/>
          </a:prstGeom>
        </p:spPr>
      </p:pic>
    </p:spTree>
    <p:extLst>
      <p:ext uri="{BB962C8B-B14F-4D97-AF65-F5344CB8AC3E}">
        <p14:creationId xmlns:p14="http://schemas.microsoft.com/office/powerpoint/2010/main" val="340852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748825" y="189653"/>
            <a:ext cx="7701941"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t>
            </a:r>
            <a:r>
              <a:rPr lang="en-US" sz="2400" b="1" dirty="0" smtClean="0">
                <a:solidFill>
                  <a:schemeClr val="tx1"/>
                </a:solidFill>
                <a:effectLst/>
                <a:latin typeface="Arial" panose="020B0604020202020204" pitchFamily="34" charset="0"/>
                <a:cs typeface="Arial" panose="020B0604020202020204" pitchFamily="34" charset="0"/>
              </a:rPr>
              <a:t>apps based on some category</a:t>
            </a:r>
            <a:endParaRPr lang="en-US" sz="2400" b="1" dirty="0">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object 13">
            <a:extLst>
              <a:ext uri="{FF2B5EF4-FFF2-40B4-BE49-F238E27FC236}">
                <a16:creationId xmlns:a16="http://schemas.microsoft.com/office/drawing/2014/main" id="{9344AD40-5B8D-CFBA-7567-6E8EFE7A700C}"/>
              </a:ext>
            </a:extLst>
          </p:cNvPr>
          <p:cNvSpPr/>
          <p:nvPr/>
        </p:nvSpPr>
        <p:spPr>
          <a:xfrm>
            <a:off x="156184" y="189653"/>
            <a:ext cx="502187" cy="506273"/>
          </a:xfrm>
          <a:prstGeom prst="rect">
            <a:avLst/>
          </a:prstGeom>
          <a:blipFill>
            <a:blip r:embed="rId2" cstate="print"/>
            <a:stretch>
              <a:fillRect/>
            </a:stretch>
          </a:blipFill>
        </p:spPr>
        <p:txBody>
          <a:bodyPr wrap="square" lIns="0" tIns="0" rIns="0" bIns="0" rtlCol="0"/>
          <a:lstStyle/>
          <a:p>
            <a:endParaRPr/>
          </a:p>
        </p:txBody>
      </p:sp>
      <p:sp>
        <p:nvSpPr>
          <p:cNvPr id="17" name="object 7">
            <a:extLst>
              <a:ext uri="{FF2B5EF4-FFF2-40B4-BE49-F238E27FC236}">
                <a16:creationId xmlns:a16="http://schemas.microsoft.com/office/drawing/2014/main" id="{E8D2446A-65F4-206C-D320-9C31BEE34852}"/>
              </a:ext>
            </a:extLst>
          </p:cNvPr>
          <p:cNvSpPr/>
          <p:nvPr/>
        </p:nvSpPr>
        <p:spPr>
          <a:xfrm>
            <a:off x="156184" y="784860"/>
            <a:ext cx="3288056" cy="128016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1108684" y="1820071"/>
            <a:ext cx="7928636" cy="3181350"/>
          </a:xfrm>
          <a:prstGeom prst="rect">
            <a:avLst/>
          </a:prstGeom>
        </p:spPr>
      </p:pic>
      <p:sp>
        <p:nvSpPr>
          <p:cNvPr id="8" name="TextBox 7"/>
          <p:cNvSpPr txBox="1"/>
          <p:nvPr/>
        </p:nvSpPr>
        <p:spPr>
          <a:xfrm>
            <a:off x="156184" y="919681"/>
            <a:ext cx="3120416" cy="1077218"/>
          </a:xfrm>
          <a:prstGeom prst="rect">
            <a:avLst/>
          </a:prstGeom>
          <a:noFill/>
        </p:spPr>
        <p:txBody>
          <a:bodyPr wrap="square" rtlCol="0">
            <a:spAutoFit/>
          </a:bodyPr>
          <a:lstStyle/>
          <a:p>
            <a:r>
              <a:rPr lang="en-IN" sz="1600" b="1" dirty="0" smtClean="0">
                <a:solidFill>
                  <a:schemeClr val="bg1">
                    <a:lumMod val="75000"/>
                  </a:schemeClr>
                </a:solidFill>
              </a:rPr>
              <a:t>Communication</a:t>
            </a:r>
            <a:r>
              <a:rPr lang="en-IN" sz="1600" dirty="0" smtClean="0">
                <a:solidFill>
                  <a:schemeClr val="bg1">
                    <a:lumMod val="75000"/>
                  </a:schemeClr>
                </a:solidFill>
              </a:rPr>
              <a:t> , </a:t>
            </a:r>
            <a:r>
              <a:rPr lang="en-IN" sz="1600" b="1" dirty="0" smtClean="0">
                <a:solidFill>
                  <a:schemeClr val="bg1">
                    <a:lumMod val="75000"/>
                  </a:schemeClr>
                </a:solidFill>
              </a:rPr>
              <a:t>Social</a:t>
            </a:r>
            <a:r>
              <a:rPr lang="en-IN" sz="1600" dirty="0" smtClean="0">
                <a:solidFill>
                  <a:schemeClr val="bg1">
                    <a:lumMod val="75000"/>
                  </a:schemeClr>
                </a:solidFill>
              </a:rPr>
              <a:t> , </a:t>
            </a:r>
            <a:r>
              <a:rPr lang="en-IN" sz="1600" b="1" dirty="0" smtClean="0">
                <a:solidFill>
                  <a:schemeClr val="bg1">
                    <a:lumMod val="75000"/>
                  </a:schemeClr>
                </a:solidFill>
              </a:rPr>
              <a:t>games</a:t>
            </a:r>
            <a:r>
              <a:rPr lang="en-IN" sz="1600" dirty="0" smtClean="0">
                <a:solidFill>
                  <a:schemeClr val="bg1">
                    <a:lumMod val="75000"/>
                  </a:schemeClr>
                </a:solidFill>
              </a:rPr>
              <a:t> are the most rated among all categories and genres</a:t>
            </a:r>
            <a:endParaRPr lang="en-IN" sz="1600" dirty="0">
              <a:solidFill>
                <a:schemeClr val="bg1">
                  <a:lumMod val="75000"/>
                </a:schemeClr>
              </a:solidFill>
            </a:endParaRPr>
          </a:p>
        </p:txBody>
      </p:sp>
    </p:spTree>
    <p:extLst>
      <p:ext uri="{BB962C8B-B14F-4D97-AF65-F5344CB8AC3E}">
        <p14:creationId xmlns:p14="http://schemas.microsoft.com/office/powerpoint/2010/main" val="30893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a:t>
            </a:r>
            <a:r>
              <a:rPr lang="en-IN" sz="2400" b="1" dirty="0" smtClean="0">
                <a:solidFill>
                  <a:schemeClr val="tx1"/>
                </a:solidFill>
                <a:effectLst/>
                <a:latin typeface="+mn-lt"/>
              </a:rPr>
              <a:t>Sentiments:</a:t>
            </a:r>
            <a:endParaRPr lang="en-IN" sz="2400" b="1" dirty="0">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006340" y="1257301"/>
            <a:ext cx="3759430" cy="1999265"/>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pic>
        <p:nvPicPr>
          <p:cNvPr id="2" name="Picture 1"/>
          <p:cNvPicPr>
            <a:picLocks noChangeAspect="1"/>
          </p:cNvPicPr>
          <p:nvPr/>
        </p:nvPicPr>
        <p:blipFill>
          <a:blip r:embed="rId3"/>
          <a:stretch>
            <a:fillRect/>
          </a:stretch>
        </p:blipFill>
        <p:spPr>
          <a:xfrm>
            <a:off x="547467" y="809625"/>
            <a:ext cx="4237893" cy="4166235"/>
          </a:xfrm>
          <a:prstGeom prst="rect">
            <a:avLst/>
          </a:prstGeom>
        </p:spPr>
      </p:pic>
    </p:spTree>
    <p:extLst>
      <p:ext uri="{BB962C8B-B14F-4D97-AF65-F5344CB8AC3E}">
        <p14:creationId xmlns:p14="http://schemas.microsoft.com/office/powerpoint/2010/main" val="114190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222289" y="242358"/>
            <a:ext cx="513258" cy="506273"/>
          </a:xfrm>
          <a:prstGeom prst="rect">
            <a:avLst/>
          </a:prstGeom>
          <a:blipFill>
            <a:blip r:embed="rId2"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t>
            </a:r>
            <a:r>
              <a:rPr lang="en-US" sz="1600" i="0" dirty="0" smtClean="0">
                <a:solidFill>
                  <a:schemeClr val="accent5">
                    <a:lumMod val="50000"/>
                  </a:schemeClr>
                </a:solidFill>
                <a:effectLst/>
                <a:latin typeface="+mn-lt"/>
              </a:rPr>
              <a:t>a proportional </a:t>
            </a:r>
            <a:r>
              <a:rPr lang="en-US" sz="1600" i="0" dirty="0">
                <a:solidFill>
                  <a:schemeClr val="accent5">
                    <a:lumMod val="50000"/>
                  </a:schemeClr>
                </a:solidFill>
                <a:effectLst/>
                <a:latin typeface="+mn-lt"/>
              </a:rPr>
              <a:t>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pic>
        <p:nvPicPr>
          <p:cNvPr id="2" name="Picture 1"/>
          <p:cNvPicPr>
            <a:picLocks noChangeAspect="1"/>
          </p:cNvPicPr>
          <p:nvPr/>
        </p:nvPicPr>
        <p:blipFill>
          <a:blip r:embed="rId3"/>
          <a:stretch>
            <a:fillRect/>
          </a:stretch>
        </p:blipFill>
        <p:spPr>
          <a:xfrm>
            <a:off x="2957676" y="910994"/>
            <a:ext cx="6186324" cy="4072486"/>
          </a:xfrm>
          <a:prstGeom prst="rect">
            <a:avLst/>
          </a:prstGeom>
        </p:spPr>
      </p:pic>
    </p:spTree>
    <p:extLst>
      <p:ext uri="{BB962C8B-B14F-4D97-AF65-F5344CB8AC3E}">
        <p14:creationId xmlns:p14="http://schemas.microsoft.com/office/powerpoint/2010/main" val="266853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506" y="97368"/>
            <a:ext cx="6468534" cy="456535"/>
          </a:xfrm>
          <a:prstGeom prst="rect">
            <a:avLst/>
          </a:prstGeom>
        </p:spPr>
        <p:txBody>
          <a:bodyPr vert="horz" wrap="square" lIns="0" tIns="12700" rIns="0" bIns="0" rtlCol="0">
            <a:spAutoFit/>
          </a:bodyPr>
          <a:lstStyle/>
          <a:p>
            <a:pPr marL="12700">
              <a:lnSpc>
                <a:spcPct val="100000"/>
              </a:lnSpc>
              <a:spcBef>
                <a:spcPts val="100"/>
              </a:spcBef>
            </a:pPr>
            <a:r>
              <a:rPr lang="en-IN" sz="2800" b="1" spc="-5" dirty="0" smtClean="0">
                <a:solidFill>
                  <a:schemeClr val="tx1"/>
                </a:solidFill>
                <a:latin typeface="Arial"/>
                <a:cs typeface="Arial"/>
              </a:rPr>
              <a:t>What </a:t>
            </a:r>
            <a:r>
              <a:rPr lang="en-IN" sz="2800" b="1" spc="-5" dirty="0" smtClean="0">
                <a:solidFill>
                  <a:schemeClr val="tx1"/>
                </a:solidFill>
              </a:rPr>
              <a:t>have</a:t>
            </a:r>
            <a:r>
              <a:rPr lang="en-IN" sz="2800" b="1" spc="-5" dirty="0" smtClean="0">
                <a:solidFill>
                  <a:schemeClr val="tx1"/>
                </a:solidFill>
                <a:latin typeface="Arial"/>
                <a:cs typeface="Arial"/>
              </a:rPr>
              <a:t> we </a:t>
            </a:r>
            <a:r>
              <a:rPr sz="2800" b="1" spc="-5" dirty="0" err="1" smtClean="0">
                <a:solidFill>
                  <a:schemeClr val="tx1"/>
                </a:solidFill>
                <a:latin typeface="Arial"/>
                <a:cs typeface="Arial"/>
              </a:rPr>
              <a:t>Conclu</a:t>
            </a:r>
            <a:r>
              <a:rPr lang="en-IN" sz="2800" b="1" spc="-5" dirty="0" err="1" smtClean="0">
                <a:solidFill>
                  <a:schemeClr val="tx1"/>
                </a:solidFill>
                <a:latin typeface="Arial"/>
                <a:cs typeface="Arial"/>
              </a:rPr>
              <a:t>ded</a:t>
            </a:r>
            <a:r>
              <a:rPr lang="en-IN" sz="2800" b="1" spc="-5" dirty="0" smtClean="0">
                <a:solidFill>
                  <a:schemeClr val="tx1"/>
                </a:solidFill>
                <a:latin typeface="Arial"/>
                <a:cs typeface="Arial"/>
              </a:rPr>
              <a:t> so far ?</a:t>
            </a:r>
            <a:endParaRPr sz="2800" b="1" dirty="0">
              <a:solidFill>
                <a:schemeClr val="tx1"/>
              </a:solidFill>
              <a:latin typeface="Arial"/>
              <a:cs typeface="Arial"/>
            </a:endParaRPr>
          </a:p>
        </p:txBody>
      </p:sp>
      <p:sp>
        <p:nvSpPr>
          <p:cNvPr id="3" name="object 3"/>
          <p:cNvSpPr txBox="1"/>
          <p:nvPr/>
        </p:nvSpPr>
        <p:spPr>
          <a:xfrm>
            <a:off x="164769" y="553903"/>
            <a:ext cx="8753500" cy="4828886"/>
          </a:xfrm>
          <a:prstGeom prst="rect">
            <a:avLst/>
          </a:prstGeom>
        </p:spPr>
        <p:txBody>
          <a:bodyPr vert="horz" wrap="square" lIns="0" tIns="118745" rIns="0" bIns="0" rtlCol="0">
            <a:spAutoFit/>
          </a:bodyPr>
          <a:lstStyle/>
          <a:p>
            <a:pPr marL="321750" indent="-285750" algn="just">
              <a:spcBef>
                <a:spcPts val="1200"/>
              </a:spcBef>
              <a:buClrTx/>
              <a:buSzPct val="90000"/>
              <a:buFont typeface="Wingdings" panose="05000000000000000000" pitchFamily="2" charset="2"/>
              <a:buChar char="v"/>
              <a:tabLst>
                <a:tab pos="354965" algn="l"/>
                <a:tab pos="355600" algn="l"/>
              </a:tabLst>
            </a:pPr>
            <a:r>
              <a:rPr b="1" spc="-5" dirty="0">
                <a:solidFill>
                  <a:schemeClr val="tx2">
                    <a:lumMod val="10000"/>
                  </a:schemeClr>
                </a:solidFill>
                <a:latin typeface="Verdana" panose="020B0604030504040204" pitchFamily="34" charset="0"/>
                <a:ea typeface="Verdana" panose="020B0604030504040204" pitchFamily="34" charset="0"/>
              </a:rPr>
              <a:t>92.19%</a:t>
            </a:r>
            <a:r>
              <a:rPr b="1" spc="-30"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Free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7.81%</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paid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in</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type.</a:t>
            </a:r>
            <a:endParaRPr dirty="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b="1" dirty="0">
                <a:solidFill>
                  <a:schemeClr val="tx2">
                    <a:lumMod val="10000"/>
                  </a:schemeClr>
                </a:solidFill>
                <a:latin typeface="Verdana" panose="020B0604030504040204" pitchFamily="34" charset="0"/>
                <a:ea typeface="Verdana" panose="020B0604030504040204" pitchFamily="34" charset="0"/>
              </a:rPr>
              <a:t>81.</a:t>
            </a:r>
            <a:r>
              <a:rPr lang="en-IN" b="1" dirty="0">
                <a:solidFill>
                  <a:schemeClr val="tx2">
                    <a:lumMod val="10000"/>
                  </a:schemeClr>
                </a:solidFill>
                <a:latin typeface="Verdana" panose="020B0604030504040204" pitchFamily="34" charset="0"/>
                <a:ea typeface="Verdana" panose="020B0604030504040204" pitchFamily="34" charset="0"/>
              </a:rPr>
              <a:t>8</a:t>
            </a:r>
            <a:r>
              <a:rPr b="1" dirty="0">
                <a:solidFill>
                  <a:schemeClr val="tx2">
                    <a:lumMod val="10000"/>
                  </a:schemeClr>
                </a:solidFill>
                <a:latin typeface="Verdana" panose="020B0604030504040204" pitchFamily="34" charset="0"/>
                <a:ea typeface="Verdana" panose="020B0604030504040204" pitchFamily="34" charset="0"/>
              </a:rPr>
              <a:t>0%</a:t>
            </a:r>
            <a:r>
              <a:rPr b="1" spc="-40"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apps</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have </a:t>
            </a:r>
            <a:r>
              <a:rPr b="1" spc="-10" dirty="0">
                <a:solidFill>
                  <a:schemeClr val="tx2">
                    <a:lumMod val="10000"/>
                  </a:schemeClr>
                </a:solidFill>
                <a:latin typeface="Verdana" panose="020B0604030504040204" pitchFamily="34" charset="0"/>
                <a:ea typeface="Verdana" panose="020B0604030504040204" pitchFamily="34" charset="0"/>
              </a:rPr>
              <a:t>Everyone</a:t>
            </a:r>
            <a:r>
              <a:rPr b="1" spc="20"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content</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rating.</a:t>
            </a:r>
          </a:p>
          <a:p>
            <a:pPr marL="321750" indent="-285750" algn="just">
              <a:spcBef>
                <a:spcPts val="1200"/>
              </a:spcBef>
              <a:buClrTx/>
              <a:buSzPct val="90000"/>
              <a:buFont typeface="Wingdings" panose="05000000000000000000" pitchFamily="2" charset="2"/>
              <a:buChar char="v"/>
              <a:tabLst>
                <a:tab pos="354965" algn="l"/>
                <a:tab pos="355600" algn="l"/>
              </a:tabLst>
            </a:pPr>
            <a:r>
              <a:rPr b="1" spc="-5" dirty="0">
                <a:solidFill>
                  <a:schemeClr val="tx2">
                    <a:lumMod val="10000"/>
                  </a:schemeClr>
                </a:solidFill>
                <a:latin typeface="Verdana" panose="020B0604030504040204" pitchFamily="34" charset="0"/>
                <a:ea typeface="Verdana" panose="020B0604030504040204" pitchFamily="34" charset="0"/>
              </a:rPr>
              <a:t>Events</a:t>
            </a:r>
            <a:r>
              <a:rPr b="1" spc="-10"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category</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has</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highest</a:t>
            </a:r>
            <a:r>
              <a:rPr b="1" spc="-2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mean</a:t>
            </a:r>
            <a:r>
              <a:rPr b="1" spc="-10"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rating</a:t>
            </a:r>
            <a:r>
              <a:rPr b="1" spc="-4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of</a:t>
            </a:r>
            <a:r>
              <a:rPr b="1" spc="-20"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4.39</a:t>
            </a:r>
            <a:r>
              <a:rPr b="1" spc="-15" dirty="0">
                <a:solidFill>
                  <a:schemeClr val="tx2">
                    <a:lumMod val="10000"/>
                  </a:schemeClr>
                </a:solidFill>
                <a:latin typeface="Verdana" panose="020B0604030504040204" pitchFamily="34" charset="0"/>
                <a:ea typeface="Verdana" panose="020B0604030504040204" pitchFamily="34" charset="0"/>
              </a:rPr>
              <a:t>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Dating</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category</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has</a:t>
            </a:r>
            <a:r>
              <a:rPr spc="-1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lowest </a:t>
            </a:r>
            <a:r>
              <a:rPr dirty="0">
                <a:solidFill>
                  <a:schemeClr val="tx2">
                    <a:lumMod val="10000"/>
                  </a:schemeClr>
                </a:solidFill>
                <a:latin typeface="Verdana" panose="020B0604030504040204" pitchFamily="34" charset="0"/>
                <a:ea typeface="Verdana" panose="020B0604030504040204" pitchFamily="34" charset="0"/>
                <a:cs typeface="Arial MT"/>
              </a:rPr>
              <a:t>4.05</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rating.</a:t>
            </a:r>
          </a:p>
          <a:p>
            <a:pPr marL="321750" indent="-285750" algn="just">
              <a:spcBef>
                <a:spcPts val="1200"/>
              </a:spcBef>
              <a:buClrTx/>
              <a:buSzPct val="90000"/>
              <a:buFont typeface="Wingdings" panose="05000000000000000000" pitchFamily="2" charset="2"/>
              <a:buChar char="v"/>
              <a:tabLst>
                <a:tab pos="469265" algn="l"/>
                <a:tab pos="469900" algn="l"/>
              </a:tabLst>
            </a:pPr>
            <a:r>
              <a:rPr b="1" spc="-10" dirty="0">
                <a:solidFill>
                  <a:schemeClr val="tx2">
                    <a:lumMod val="10000"/>
                  </a:schemeClr>
                </a:solidFill>
                <a:latin typeface="Verdana" panose="020B0604030504040204" pitchFamily="34" charset="0"/>
                <a:ea typeface="Verdana" panose="020B0604030504040204" pitchFamily="34" charset="0"/>
              </a:rPr>
              <a:t>Family,</a:t>
            </a:r>
            <a:r>
              <a:rPr b="1" spc="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Game</a:t>
            </a:r>
            <a:r>
              <a:rPr b="1"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and</a:t>
            </a:r>
            <a:r>
              <a:rPr b="1" spc="-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Tools</a:t>
            </a:r>
            <a:r>
              <a:rPr b="1" spc="-15" dirty="0">
                <a:solidFill>
                  <a:schemeClr val="tx2">
                    <a:lumMod val="10000"/>
                  </a:schemeClr>
                </a:solidFill>
                <a:latin typeface="Verdana" panose="020B0604030504040204" pitchFamily="34" charset="0"/>
                <a:ea typeface="Verdana" panose="020B0604030504040204" pitchFamily="34" charset="0"/>
              </a:rPr>
              <a:t> </a:t>
            </a:r>
            <a:r>
              <a:rPr b="1" dirty="0">
                <a:solidFill>
                  <a:schemeClr val="tx2">
                    <a:lumMod val="10000"/>
                  </a:schemeClr>
                </a:solidFill>
                <a:latin typeface="Verdana" panose="020B0604030504040204" pitchFamily="34" charset="0"/>
                <a:ea typeface="Verdana" panose="020B0604030504040204" pitchFamily="34" charset="0"/>
              </a:rPr>
              <a:t>are</a:t>
            </a:r>
            <a:r>
              <a:rPr b="1" spc="-1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top</a:t>
            </a:r>
            <a:r>
              <a:rPr b="1" spc="-1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three</a:t>
            </a:r>
            <a:r>
              <a:rPr b="1" spc="-25" dirty="0">
                <a:solidFill>
                  <a:schemeClr val="tx2">
                    <a:lumMod val="10000"/>
                  </a:schemeClr>
                </a:solidFill>
                <a:latin typeface="Verdana" panose="020B0604030504040204" pitchFamily="34" charset="0"/>
                <a:ea typeface="Verdana" panose="020B0604030504040204" pitchFamily="34" charset="0"/>
              </a:rPr>
              <a:t> </a:t>
            </a:r>
            <a:r>
              <a:rPr dirty="0">
                <a:solidFill>
                  <a:schemeClr val="tx2">
                    <a:lumMod val="10000"/>
                  </a:schemeClr>
                </a:solidFill>
                <a:latin typeface="Verdana" panose="020B0604030504040204" pitchFamily="34" charset="0"/>
                <a:ea typeface="Verdana" panose="020B0604030504040204" pitchFamily="34" charset="0"/>
                <a:cs typeface="Arial MT"/>
              </a:rPr>
              <a:t>categories</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having 1906,</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926</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and</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829</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app</a:t>
            </a:r>
            <a:r>
              <a:rPr spc="-1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count.</a:t>
            </a:r>
            <a:r>
              <a:rPr lang="en-US" dirty="0">
                <a:solidFill>
                  <a:schemeClr val="tx2">
                    <a:lumMod val="10000"/>
                  </a:schemeClr>
                </a:solidFill>
                <a:latin typeface="Verdana" panose="020B0604030504040204" pitchFamily="34" charset="0"/>
                <a:ea typeface="Verdana" panose="020B0604030504040204" pitchFamily="34" charset="0"/>
                <a:cs typeface="Verdana"/>
              </a:rPr>
              <a:t> </a:t>
            </a:r>
          </a:p>
          <a:p>
            <a:pPr marL="321750" indent="-285750" algn="just">
              <a:spcBef>
                <a:spcPts val="1200"/>
              </a:spcBef>
              <a:buClrTx/>
              <a:buSzPct val="90000"/>
              <a:buFont typeface="Wingdings" panose="05000000000000000000" pitchFamily="2" charset="2"/>
              <a:buChar char="v"/>
              <a:tabLst>
                <a:tab pos="469265" algn="l"/>
                <a:tab pos="469900" algn="l"/>
              </a:tabLst>
            </a:pPr>
            <a:r>
              <a:rPr lang="en-US" dirty="0">
                <a:solidFill>
                  <a:schemeClr val="tx2">
                    <a:lumMod val="1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tx2">
                    <a:lumMod val="10000"/>
                  </a:schemeClr>
                </a:solidFill>
                <a:latin typeface="Verdana" panose="020B0604030504040204" pitchFamily="34" charset="0"/>
                <a:ea typeface="Verdana" panose="020B0604030504040204" pitchFamily="34" charset="0"/>
                <a:cs typeface="Verdana"/>
              </a:rPr>
              <a:t>Family</a:t>
            </a:r>
            <a:endParaRPr lang="en-US" dirty="0">
              <a:solidFill>
                <a:schemeClr val="tx2">
                  <a:lumMod val="10000"/>
                </a:schemeClr>
              </a:solidFill>
              <a:latin typeface="Verdana" panose="020B0604030504040204" pitchFamily="34" charset="0"/>
              <a:ea typeface="Verdana" panose="020B0604030504040204" pitchFamily="34" charset="0"/>
              <a:cs typeface="Verdana"/>
            </a:endParaRPr>
          </a:p>
          <a:p>
            <a:pPr marL="321750" indent="-285750" algn="just">
              <a:spcBef>
                <a:spcPts val="1200"/>
              </a:spcBef>
              <a:buClrTx/>
              <a:buSzPct val="90000"/>
              <a:buFont typeface="Wingdings" panose="05000000000000000000" pitchFamily="2" charset="2"/>
              <a:buChar char="v"/>
              <a:tabLst>
                <a:tab pos="469265" algn="l"/>
                <a:tab pos="469900" algn="l"/>
              </a:tabLst>
            </a:pPr>
            <a:r>
              <a:rPr lang="en-US" dirty="0">
                <a:solidFill>
                  <a:schemeClr val="tx2">
                    <a:lumMod val="1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tx2">
                    <a:lumMod val="10000"/>
                  </a:schemeClr>
                </a:solidFill>
                <a:latin typeface="Verdana" panose="020B0604030504040204" pitchFamily="34" charset="0"/>
                <a:ea typeface="Verdana" panose="020B0604030504040204" pitchFamily="34" charset="0"/>
                <a:cs typeface="Verdana"/>
              </a:rPr>
              <a:t>Game</a:t>
            </a:r>
            <a:endParaRPr dirty="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dirty="0">
                <a:solidFill>
                  <a:schemeClr val="tx2">
                    <a:lumMod val="10000"/>
                  </a:schemeClr>
                </a:solidFill>
                <a:latin typeface="Verdana" panose="020B0604030504040204" pitchFamily="34" charset="0"/>
                <a:ea typeface="Verdana" panose="020B0604030504040204" pitchFamily="34" charset="0"/>
                <a:cs typeface="Arial MT"/>
              </a:rPr>
              <a:t>Tools,</a:t>
            </a:r>
            <a:r>
              <a:rPr spc="-3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Entertainment,</a:t>
            </a:r>
            <a:r>
              <a:rPr spc="-3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Education,</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Business</a:t>
            </a:r>
            <a:r>
              <a:rPr spc="-3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and</a:t>
            </a:r>
            <a:r>
              <a:rPr spc="-2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Medical</a:t>
            </a:r>
            <a:r>
              <a:rPr spc="-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are</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top</a:t>
            </a:r>
            <a:r>
              <a:rPr spc="-25"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Genres.</a:t>
            </a:r>
          </a:p>
          <a:p>
            <a:pPr marL="321750" indent="-285750" algn="just">
              <a:spcBef>
                <a:spcPts val="1200"/>
              </a:spcBef>
              <a:buClrTx/>
              <a:buSzPct val="90000"/>
              <a:buFont typeface="Wingdings" panose="05000000000000000000" pitchFamily="2" charset="2"/>
              <a:buChar char="v"/>
              <a:tabLst>
                <a:tab pos="354965" algn="l"/>
                <a:tab pos="355600" algn="l"/>
              </a:tabLst>
            </a:pPr>
            <a:r>
              <a:rPr b="1" spc="-5" dirty="0" smtClean="0">
                <a:solidFill>
                  <a:schemeClr val="tx2">
                    <a:lumMod val="10000"/>
                  </a:schemeClr>
                </a:solidFill>
                <a:latin typeface="Verdana" panose="020B0604030504040204" pitchFamily="34" charset="0"/>
                <a:ea typeface="Verdana" panose="020B0604030504040204" pitchFamily="34" charset="0"/>
              </a:rPr>
              <a:t>Overall</a:t>
            </a:r>
            <a:r>
              <a:rPr b="1" spc="130" dirty="0" smtClean="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sentiment</a:t>
            </a:r>
            <a:r>
              <a:rPr b="1" spc="135" dirty="0">
                <a:solidFill>
                  <a:schemeClr val="tx2">
                    <a:lumMod val="10000"/>
                  </a:schemeClr>
                </a:solidFill>
                <a:latin typeface="Verdana" panose="020B0604030504040204" pitchFamily="34" charset="0"/>
                <a:ea typeface="Verdana" panose="020B0604030504040204" pitchFamily="34" charset="0"/>
              </a:rPr>
              <a:t> </a:t>
            </a:r>
            <a:r>
              <a:rPr b="1" spc="-10" dirty="0">
                <a:solidFill>
                  <a:schemeClr val="tx2">
                    <a:lumMod val="10000"/>
                  </a:schemeClr>
                </a:solidFill>
                <a:latin typeface="Verdana" panose="020B0604030504040204" pitchFamily="34" charset="0"/>
                <a:ea typeface="Verdana" panose="020B0604030504040204" pitchFamily="34" charset="0"/>
              </a:rPr>
              <a:t>count</a:t>
            </a:r>
            <a:r>
              <a:rPr b="1" spc="145" dirty="0">
                <a:solidFill>
                  <a:schemeClr val="tx2">
                    <a:lumMod val="10000"/>
                  </a:schemeClr>
                </a:solidFill>
                <a:latin typeface="Verdana" panose="020B0604030504040204" pitchFamily="34" charset="0"/>
                <a:ea typeface="Verdana" panose="020B0604030504040204" pitchFamily="34" charset="0"/>
              </a:rPr>
              <a:t> </a:t>
            </a:r>
            <a:r>
              <a:rPr spc="-10" dirty="0">
                <a:solidFill>
                  <a:schemeClr val="tx2">
                    <a:lumMod val="10000"/>
                  </a:schemeClr>
                </a:solidFill>
                <a:latin typeface="Verdana" panose="020B0604030504040204" pitchFamily="34" charset="0"/>
                <a:ea typeface="Verdana" panose="020B0604030504040204" pitchFamily="34" charset="0"/>
                <a:cs typeface="Arial MT"/>
              </a:rPr>
              <a:t>of</a:t>
            </a:r>
            <a:r>
              <a:rPr spc="145" dirty="0">
                <a:solidFill>
                  <a:schemeClr val="tx2">
                    <a:lumMod val="10000"/>
                  </a:schemeClr>
                </a:solidFill>
                <a:latin typeface="Verdana" panose="020B0604030504040204" pitchFamily="34" charset="0"/>
                <a:ea typeface="Verdana" panose="020B0604030504040204" pitchFamily="34" charset="0"/>
                <a:cs typeface="Arial MT"/>
              </a:rPr>
              <a:t> </a:t>
            </a:r>
            <a:r>
              <a:rPr spc="-10" dirty="0">
                <a:solidFill>
                  <a:schemeClr val="tx2">
                    <a:lumMod val="10000"/>
                  </a:schemeClr>
                </a:solidFill>
                <a:latin typeface="Verdana" panose="020B0604030504040204" pitchFamily="34" charset="0"/>
                <a:ea typeface="Verdana" panose="020B0604030504040204" pitchFamily="34" charset="0"/>
                <a:cs typeface="Arial MT"/>
              </a:rPr>
              <a:t>merged</a:t>
            </a:r>
            <a:r>
              <a:rPr spc="1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dataset</a:t>
            </a:r>
            <a:r>
              <a:rPr spc="140" dirty="0">
                <a:solidFill>
                  <a:schemeClr val="tx2">
                    <a:lumMod val="10000"/>
                  </a:schemeClr>
                </a:solidFill>
                <a:latin typeface="Verdana" panose="020B0604030504040204" pitchFamily="34" charset="0"/>
                <a:ea typeface="Verdana" panose="020B0604030504040204" pitchFamily="34" charset="0"/>
                <a:cs typeface="Arial MT"/>
              </a:rPr>
              <a:t> </a:t>
            </a:r>
            <a:r>
              <a:rPr dirty="0">
                <a:solidFill>
                  <a:schemeClr val="tx2">
                    <a:lumMod val="10000"/>
                  </a:schemeClr>
                </a:solidFill>
                <a:latin typeface="Verdana" panose="020B0604030504040204" pitchFamily="34" charset="0"/>
                <a:ea typeface="Verdana" panose="020B0604030504040204" pitchFamily="34" charset="0"/>
                <a:cs typeface="Arial MT"/>
              </a:rPr>
              <a:t>in</a:t>
            </a:r>
            <a:r>
              <a:rPr spc="130" dirty="0">
                <a:solidFill>
                  <a:schemeClr val="tx2">
                    <a:lumMod val="10000"/>
                  </a:schemeClr>
                </a:solidFill>
                <a:latin typeface="Verdana" panose="020B0604030504040204" pitchFamily="34" charset="0"/>
                <a:ea typeface="Verdana" panose="020B0604030504040204" pitchFamily="34" charset="0"/>
                <a:cs typeface="Arial MT"/>
              </a:rPr>
              <a:t> </a:t>
            </a:r>
            <a:r>
              <a:rPr spc="-5" dirty="0">
                <a:solidFill>
                  <a:schemeClr val="tx2">
                    <a:lumMod val="10000"/>
                  </a:schemeClr>
                </a:solidFill>
                <a:latin typeface="Verdana" panose="020B0604030504040204" pitchFamily="34" charset="0"/>
                <a:ea typeface="Verdana" panose="020B0604030504040204" pitchFamily="34" charset="0"/>
                <a:cs typeface="Arial MT"/>
              </a:rPr>
              <a:t>which</a:t>
            </a:r>
            <a:r>
              <a:rPr spc="145" dirty="0">
                <a:solidFill>
                  <a:schemeClr val="tx2">
                    <a:lumMod val="10000"/>
                  </a:schemeClr>
                </a:solidFill>
                <a:latin typeface="Verdana" panose="020B0604030504040204" pitchFamily="34" charset="0"/>
                <a:ea typeface="Verdana" panose="020B0604030504040204" pitchFamily="34" charset="0"/>
                <a:cs typeface="Arial MT"/>
              </a:rPr>
              <a:t> </a:t>
            </a:r>
            <a:r>
              <a:rPr b="1" spc="-5" dirty="0">
                <a:solidFill>
                  <a:schemeClr val="tx2">
                    <a:lumMod val="10000"/>
                  </a:schemeClr>
                </a:solidFill>
                <a:latin typeface="Verdana" panose="020B0604030504040204" pitchFamily="34" charset="0"/>
                <a:ea typeface="Verdana" panose="020B0604030504040204" pitchFamily="34" charset="0"/>
              </a:rPr>
              <a:t>Positive</a:t>
            </a:r>
            <a:r>
              <a:rPr b="1" spc="13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sentiment</a:t>
            </a:r>
            <a:r>
              <a:rPr b="1" spc="12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count</a:t>
            </a:r>
            <a:r>
              <a:rPr b="1" spc="13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is</a:t>
            </a:r>
            <a:r>
              <a:rPr b="1" spc="140" dirty="0">
                <a:solidFill>
                  <a:schemeClr val="tx2">
                    <a:lumMod val="10000"/>
                  </a:schemeClr>
                </a:solidFill>
                <a:latin typeface="Verdana" panose="020B0604030504040204" pitchFamily="34" charset="0"/>
                <a:ea typeface="Verdana" panose="020B0604030504040204" pitchFamily="34" charset="0"/>
              </a:rPr>
              <a:t> </a:t>
            </a:r>
            <a:r>
              <a:rPr b="1" spc="-10" dirty="0">
                <a:solidFill>
                  <a:schemeClr val="tx2">
                    <a:lumMod val="10000"/>
                  </a:schemeClr>
                </a:solidFill>
                <a:latin typeface="Verdana" panose="020B0604030504040204" pitchFamily="34" charset="0"/>
                <a:ea typeface="Verdana" panose="020B0604030504040204" pitchFamily="34" charset="0"/>
              </a:rPr>
              <a:t>64%,</a:t>
            </a:r>
            <a:r>
              <a:rPr b="1" spc="150"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Negative </a:t>
            </a:r>
            <a:r>
              <a:rPr b="1" spc="-37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22%</a:t>
            </a:r>
            <a:r>
              <a:rPr b="1" spc="-1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and</a:t>
            </a:r>
            <a:r>
              <a:rPr b="1" spc="-25" dirty="0">
                <a:solidFill>
                  <a:schemeClr val="tx2">
                    <a:lumMod val="10000"/>
                  </a:schemeClr>
                </a:solidFill>
                <a:latin typeface="Verdana" panose="020B0604030504040204" pitchFamily="34" charset="0"/>
                <a:ea typeface="Verdana" panose="020B0604030504040204" pitchFamily="34" charset="0"/>
              </a:rPr>
              <a:t> </a:t>
            </a:r>
            <a:r>
              <a:rPr b="1" spc="-5" dirty="0">
                <a:solidFill>
                  <a:schemeClr val="tx2">
                    <a:lumMod val="10000"/>
                  </a:schemeClr>
                </a:solidFill>
                <a:latin typeface="Verdana" panose="020B0604030504040204" pitchFamily="34" charset="0"/>
                <a:ea typeface="Verdana" panose="020B0604030504040204" pitchFamily="34" charset="0"/>
              </a:rPr>
              <a:t>Neutral</a:t>
            </a:r>
            <a:r>
              <a:rPr b="1" spc="-20" dirty="0">
                <a:solidFill>
                  <a:schemeClr val="tx2">
                    <a:lumMod val="10000"/>
                  </a:schemeClr>
                </a:solidFill>
                <a:latin typeface="Verdana" panose="020B0604030504040204" pitchFamily="34" charset="0"/>
                <a:ea typeface="Verdana" panose="020B0604030504040204" pitchFamily="34" charset="0"/>
              </a:rPr>
              <a:t> 1</a:t>
            </a:r>
            <a:r>
              <a:rPr lang="en-IN" b="1" spc="-20" dirty="0">
                <a:solidFill>
                  <a:schemeClr val="tx2">
                    <a:lumMod val="10000"/>
                  </a:schemeClr>
                </a:solidFill>
                <a:latin typeface="Verdana" panose="020B0604030504040204" pitchFamily="34" charset="0"/>
                <a:ea typeface="Verdana" panose="020B0604030504040204" pitchFamily="34" charset="0"/>
              </a:rPr>
              <a:t>4</a:t>
            </a:r>
            <a:r>
              <a:rPr b="1" spc="-20" dirty="0">
                <a:solidFill>
                  <a:schemeClr val="tx2">
                    <a:lumMod val="10000"/>
                  </a:schemeClr>
                </a:solidFill>
                <a:latin typeface="Verdana" panose="020B0604030504040204" pitchFamily="34" charset="0"/>
                <a:ea typeface="Verdana" panose="020B0604030504040204" pitchFamily="34" charset="0"/>
              </a:rPr>
              <a:t>%.</a:t>
            </a:r>
            <a:r>
              <a:rPr lang="en-US" dirty="0">
                <a:solidFill>
                  <a:schemeClr val="tx2">
                    <a:lumMod val="10000"/>
                  </a:schemeClr>
                </a:solidFill>
                <a:latin typeface="Verdana" panose="020B0604030504040204" pitchFamily="34" charset="0"/>
                <a:ea typeface="Verdana" panose="020B0604030504040204" pitchFamily="34" charset="0"/>
                <a:cs typeface="Arial MT"/>
              </a:rPr>
              <a:t> </a:t>
            </a:r>
            <a:endParaRPr lang="en-US" dirty="0" smtClean="0">
              <a:solidFill>
                <a:schemeClr val="tx2">
                  <a:lumMod val="10000"/>
                </a:schemeClr>
              </a:solidFill>
              <a:latin typeface="Verdana" panose="020B0604030504040204" pitchFamily="34" charset="0"/>
              <a:ea typeface="Verdana" panose="020B0604030504040204" pitchFamily="34" charset="0"/>
              <a:cs typeface="Arial MT"/>
            </a:endParaRPr>
          </a:p>
          <a:p>
            <a:pPr marL="321750" indent="-285750" algn="just">
              <a:spcBef>
                <a:spcPts val="1200"/>
              </a:spcBef>
              <a:buClrTx/>
              <a:buSzPct val="90000"/>
              <a:buFont typeface="Wingdings" panose="05000000000000000000" pitchFamily="2" charset="2"/>
              <a:buChar char="v"/>
              <a:tabLst>
                <a:tab pos="354965" algn="l"/>
                <a:tab pos="355600" algn="l"/>
              </a:tabLst>
            </a:pPr>
            <a:r>
              <a:rPr lang="en-US" dirty="0">
                <a:solidFill>
                  <a:schemeClr val="tx2">
                    <a:lumMod val="10000"/>
                  </a:schemeClr>
                </a:solidFill>
                <a:latin typeface="Verdana" panose="020B0604030504040204" pitchFamily="34" charset="0"/>
                <a:ea typeface="Verdana" panose="020B0604030504040204" pitchFamily="34" charset="0"/>
                <a:cs typeface="Arial MT"/>
              </a:rPr>
              <a:t>It's</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good</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to</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develop</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a</a:t>
            </a:r>
            <a:r>
              <a:rPr lang="en-US" spc="-5" dirty="0">
                <a:solidFill>
                  <a:schemeClr val="tx2">
                    <a:lumMod val="10000"/>
                  </a:schemeClr>
                </a:solidFill>
                <a:latin typeface="Verdana" panose="020B0604030504040204" pitchFamily="34" charset="0"/>
                <a:ea typeface="Verdana" panose="020B0604030504040204" pitchFamily="34" charset="0"/>
                <a:cs typeface="Arial MT"/>
              </a:rPr>
              <a:t> </a:t>
            </a:r>
            <a:r>
              <a:rPr lang="en-US" b="1" spc="-5" dirty="0">
                <a:solidFill>
                  <a:schemeClr val="tx2">
                    <a:lumMod val="10000"/>
                  </a:schemeClr>
                </a:solidFill>
                <a:latin typeface="Verdana" panose="020B0604030504040204" pitchFamily="34" charset="0"/>
                <a:ea typeface="Verdana" panose="020B0604030504040204" pitchFamily="34" charset="0"/>
              </a:rPr>
              <a:t>Free</a:t>
            </a:r>
            <a:r>
              <a:rPr lang="en-US" b="1" spc="-15" dirty="0">
                <a:solidFill>
                  <a:schemeClr val="tx2">
                    <a:lumMod val="10000"/>
                  </a:schemeClr>
                </a:solidFill>
                <a:latin typeface="Verdana" panose="020B0604030504040204" pitchFamily="34" charset="0"/>
                <a:ea typeface="Verdana" panose="020B0604030504040204" pitchFamily="34" charset="0"/>
              </a:rPr>
              <a:t> type</a:t>
            </a:r>
            <a:r>
              <a:rPr lang="en-US" b="1" spc="30" dirty="0">
                <a:solidFill>
                  <a:schemeClr val="tx2">
                    <a:lumMod val="10000"/>
                  </a:schemeClr>
                </a:solidFill>
                <a:latin typeface="Verdana" panose="020B0604030504040204" pitchFamily="34" charset="0"/>
                <a:ea typeface="Verdana" panose="020B0604030504040204" pitchFamily="34" charset="0"/>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app</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and</a:t>
            </a:r>
            <a:r>
              <a:rPr lang="en-US" spc="-15" dirty="0">
                <a:solidFill>
                  <a:schemeClr val="tx2">
                    <a:lumMod val="10000"/>
                  </a:schemeClr>
                </a:solidFill>
                <a:latin typeface="Verdana" panose="020B0604030504040204" pitchFamily="34" charset="0"/>
                <a:ea typeface="Verdana" panose="020B0604030504040204" pitchFamily="34" charset="0"/>
                <a:cs typeface="Arial MT"/>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having </a:t>
            </a:r>
            <a:r>
              <a:rPr lang="en-US" dirty="0">
                <a:solidFill>
                  <a:schemeClr val="tx2">
                    <a:lumMod val="10000"/>
                  </a:schemeClr>
                </a:solidFill>
                <a:latin typeface="Verdana" panose="020B0604030504040204" pitchFamily="34" charset="0"/>
                <a:ea typeface="Verdana" panose="020B0604030504040204" pitchFamily="34" charset="0"/>
                <a:cs typeface="Arial MT"/>
              </a:rPr>
              <a:t>a</a:t>
            </a:r>
            <a:r>
              <a:rPr lang="en-US" spc="-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content</a:t>
            </a:r>
            <a:r>
              <a:rPr lang="en-US" spc="-3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rating</a:t>
            </a:r>
            <a:r>
              <a:rPr lang="en-US" spc="-25"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for</a:t>
            </a:r>
            <a:r>
              <a:rPr lang="en-US" spc="-25" dirty="0">
                <a:solidFill>
                  <a:schemeClr val="tx2">
                    <a:lumMod val="10000"/>
                  </a:schemeClr>
                </a:solidFill>
                <a:latin typeface="Verdana" panose="020B0604030504040204" pitchFamily="34" charset="0"/>
                <a:ea typeface="Verdana" panose="020B0604030504040204" pitchFamily="34" charset="0"/>
                <a:cs typeface="Arial MT"/>
              </a:rPr>
              <a:t> </a:t>
            </a:r>
            <a:r>
              <a:rPr lang="en-US" b="1" spc="-10" dirty="0">
                <a:solidFill>
                  <a:schemeClr val="tx2">
                    <a:lumMod val="10000"/>
                  </a:schemeClr>
                </a:solidFill>
                <a:latin typeface="Verdana" panose="020B0604030504040204" pitchFamily="34" charset="0"/>
                <a:ea typeface="Verdana" panose="020B0604030504040204" pitchFamily="34" charset="0"/>
              </a:rPr>
              <a:t>Everyone.</a:t>
            </a:r>
          </a:p>
          <a:p>
            <a:pPr marL="321750" indent="-285750" algn="just">
              <a:spcBef>
                <a:spcPts val="1200"/>
              </a:spcBef>
              <a:buClrTx/>
              <a:buSzPct val="90000"/>
              <a:buFont typeface="Wingdings" panose="05000000000000000000" pitchFamily="2" charset="2"/>
              <a:buChar char="v"/>
              <a:tabLst>
                <a:tab pos="469265" algn="l"/>
                <a:tab pos="469900" algn="l"/>
              </a:tabLst>
            </a:pPr>
            <a:r>
              <a:rPr lang="en-US" spc="40" dirty="0">
                <a:solidFill>
                  <a:schemeClr val="tx2">
                    <a:lumMod val="10000"/>
                  </a:schemeClr>
                </a:solidFill>
                <a:latin typeface="Verdana" panose="020B0604030504040204" pitchFamily="34" charset="0"/>
                <a:ea typeface="Verdana" panose="020B0604030504040204" pitchFamily="34" charset="0"/>
                <a:cs typeface="Verdana"/>
              </a:rPr>
              <a:t>Percentage</a:t>
            </a:r>
            <a:r>
              <a:rPr lang="en-US" spc="-170" dirty="0">
                <a:solidFill>
                  <a:schemeClr val="tx2">
                    <a:lumMod val="10000"/>
                  </a:schemeClr>
                </a:solidFill>
                <a:latin typeface="Verdana" panose="020B0604030504040204" pitchFamily="34" charset="0"/>
                <a:ea typeface="Verdana" panose="020B0604030504040204" pitchFamily="34" charset="0"/>
                <a:cs typeface="Verdana"/>
              </a:rPr>
              <a:t> </a:t>
            </a:r>
            <a:r>
              <a:rPr lang="en-US" spc="5" dirty="0">
                <a:solidFill>
                  <a:schemeClr val="tx2">
                    <a:lumMod val="10000"/>
                  </a:schemeClr>
                </a:solidFill>
                <a:latin typeface="Verdana" panose="020B0604030504040204" pitchFamily="34" charset="0"/>
                <a:ea typeface="Verdana" panose="020B0604030504040204" pitchFamily="34" charset="0"/>
                <a:cs typeface="Verdana"/>
              </a:rPr>
              <a:t>of</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30" dirty="0">
                <a:solidFill>
                  <a:schemeClr val="tx2">
                    <a:lumMod val="10000"/>
                  </a:schemeClr>
                </a:solidFill>
                <a:latin typeface="Verdana" panose="020B0604030504040204" pitchFamily="34" charset="0"/>
                <a:ea typeface="Verdana" panose="020B0604030504040204" pitchFamily="34" charset="0"/>
                <a:cs typeface="Verdana"/>
              </a:rPr>
              <a:t>apps</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25" dirty="0">
                <a:solidFill>
                  <a:schemeClr val="tx2">
                    <a:lumMod val="10000"/>
                  </a:schemeClr>
                </a:solidFill>
                <a:latin typeface="Verdana" panose="020B0604030504040204" pitchFamily="34" charset="0"/>
                <a:ea typeface="Verdana" panose="020B0604030504040204" pitchFamily="34" charset="0"/>
                <a:cs typeface="Verdana"/>
              </a:rPr>
              <a:t>that</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30" dirty="0">
                <a:solidFill>
                  <a:schemeClr val="tx2">
                    <a:lumMod val="10000"/>
                  </a:schemeClr>
                </a:solidFill>
                <a:latin typeface="Verdana" panose="020B0604030504040204" pitchFamily="34" charset="0"/>
                <a:ea typeface="Verdana" panose="020B0604030504040204" pitchFamily="34" charset="0"/>
                <a:cs typeface="Verdana"/>
              </a:rPr>
              <a:t>are</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40" dirty="0">
                <a:solidFill>
                  <a:schemeClr val="tx2">
                    <a:lumMod val="10000"/>
                  </a:schemeClr>
                </a:solidFill>
                <a:latin typeface="Verdana" panose="020B0604030504040204" pitchFamily="34" charset="0"/>
                <a:ea typeface="Verdana" panose="020B0604030504040204" pitchFamily="34" charset="0"/>
                <a:cs typeface="Verdana"/>
              </a:rPr>
              <a:t>top</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dirty="0">
                <a:solidFill>
                  <a:schemeClr val="tx2">
                    <a:lumMod val="10000"/>
                  </a:schemeClr>
                </a:solidFill>
                <a:latin typeface="Verdana" panose="020B0604030504040204" pitchFamily="34" charset="0"/>
                <a:ea typeface="Verdana" panose="020B0604030504040204" pitchFamily="34" charset="0"/>
                <a:cs typeface="Verdana"/>
              </a:rPr>
              <a:t>rated</a:t>
            </a:r>
            <a:r>
              <a:rPr lang="en-US" spc="-165" dirty="0">
                <a:solidFill>
                  <a:schemeClr val="tx2">
                    <a:lumMod val="10000"/>
                  </a:schemeClr>
                </a:solidFill>
                <a:latin typeface="Verdana" panose="020B0604030504040204" pitchFamily="34" charset="0"/>
                <a:ea typeface="Verdana" panose="020B0604030504040204" pitchFamily="34" charset="0"/>
                <a:cs typeface="Verdana"/>
              </a:rPr>
              <a:t> </a:t>
            </a:r>
            <a:r>
              <a:rPr lang="en-US" spc="-440" dirty="0">
                <a:solidFill>
                  <a:schemeClr val="tx2">
                    <a:lumMod val="10000"/>
                  </a:schemeClr>
                </a:solidFill>
                <a:latin typeface="Verdana" panose="020B0604030504040204" pitchFamily="34" charset="0"/>
                <a:ea typeface="Verdana" panose="020B0604030504040204" pitchFamily="34" charset="0"/>
                <a:cs typeface="Verdana"/>
              </a:rPr>
              <a:t>=</a:t>
            </a:r>
            <a:r>
              <a:rPr lang="en-US" spc="-370" dirty="0">
                <a:solidFill>
                  <a:schemeClr val="tx2">
                    <a:lumMod val="10000"/>
                  </a:schemeClr>
                </a:solidFill>
                <a:latin typeface="Verdana" panose="020B0604030504040204" pitchFamily="34" charset="0"/>
                <a:ea typeface="Verdana" panose="020B0604030504040204" pitchFamily="34" charset="0"/>
                <a:cs typeface="Verdana"/>
              </a:rPr>
              <a:t> </a:t>
            </a:r>
            <a:r>
              <a:rPr lang="en-US" b="1" spc="-340" dirty="0">
                <a:solidFill>
                  <a:schemeClr val="tx2">
                    <a:lumMod val="10000"/>
                  </a:schemeClr>
                </a:solidFill>
                <a:latin typeface="Verdana" panose="020B0604030504040204" pitchFamily="34" charset="0"/>
                <a:ea typeface="Verdana" panose="020B0604030504040204" pitchFamily="34" charset="0"/>
                <a:cs typeface="Verdana"/>
              </a:rPr>
              <a:t>                      </a:t>
            </a:r>
            <a:r>
              <a:rPr lang="en-US" b="1" dirty="0">
                <a:solidFill>
                  <a:schemeClr val="tx2">
                    <a:lumMod val="10000"/>
                  </a:schemeClr>
                </a:solidFill>
                <a:latin typeface="Verdana" panose="020B0604030504040204" pitchFamily="34" charset="0"/>
                <a:ea typeface="Verdana" panose="020B0604030504040204" pitchFamily="34" charset="0"/>
                <a:cs typeface="Verdana"/>
              </a:rPr>
              <a:t>81.80%</a:t>
            </a:r>
            <a:endParaRPr lang="en-US" dirty="0">
              <a:solidFill>
                <a:schemeClr val="tx2">
                  <a:lumMod val="10000"/>
                </a:schemeClr>
              </a:solidFill>
              <a:latin typeface="Verdana" panose="020B0604030504040204" pitchFamily="34" charset="0"/>
              <a:ea typeface="Verdana" panose="020B0604030504040204" pitchFamily="34" charset="0"/>
            </a:endParaRPr>
          </a:p>
          <a:p>
            <a:pPr marL="321750" indent="-285750" algn="just">
              <a:spcBef>
                <a:spcPts val="1200"/>
              </a:spcBef>
              <a:buClrTx/>
              <a:buSzPct val="90000"/>
              <a:buFont typeface="Wingdings" panose="05000000000000000000" pitchFamily="2" charset="2"/>
              <a:buChar char="v"/>
              <a:tabLst>
                <a:tab pos="354965" algn="l"/>
                <a:tab pos="355600" algn="l"/>
              </a:tabLst>
            </a:pPr>
            <a:r>
              <a:rPr lang="en-US" dirty="0">
                <a:solidFill>
                  <a:schemeClr val="tx2">
                    <a:lumMod val="10000"/>
                  </a:schemeClr>
                </a:solidFill>
                <a:latin typeface="Verdana" panose="020B0604030504040204" pitchFamily="34" charset="0"/>
                <a:ea typeface="Verdana" panose="020B0604030504040204" pitchFamily="34" charset="0"/>
                <a:cs typeface="Arial MT"/>
              </a:rPr>
              <a:t>Price,</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Rating,</a:t>
            </a:r>
            <a:r>
              <a:rPr lang="en-US" spc="-20" dirty="0">
                <a:solidFill>
                  <a:schemeClr val="tx2">
                    <a:lumMod val="10000"/>
                  </a:schemeClr>
                </a:solidFill>
                <a:latin typeface="Verdana" panose="020B0604030504040204" pitchFamily="34" charset="0"/>
                <a:ea typeface="Verdana" panose="020B0604030504040204" pitchFamily="34" charset="0"/>
                <a:cs typeface="Arial MT"/>
              </a:rPr>
              <a:t> </a:t>
            </a:r>
            <a:r>
              <a:rPr lang="en-US" dirty="0">
                <a:solidFill>
                  <a:schemeClr val="tx2">
                    <a:lumMod val="10000"/>
                  </a:schemeClr>
                </a:solidFill>
                <a:latin typeface="Verdana" panose="020B0604030504040204" pitchFamily="34" charset="0"/>
                <a:ea typeface="Verdana" panose="020B0604030504040204" pitchFamily="34" charset="0"/>
                <a:cs typeface="Arial MT"/>
              </a:rPr>
              <a:t>Size </a:t>
            </a:r>
            <a:r>
              <a:rPr lang="en-US" b="1" spc="-5" dirty="0">
                <a:solidFill>
                  <a:schemeClr val="tx2">
                    <a:lumMod val="10000"/>
                  </a:schemeClr>
                </a:solidFill>
                <a:latin typeface="Verdana" panose="020B0604030504040204" pitchFamily="34" charset="0"/>
                <a:ea typeface="Verdana" panose="020B0604030504040204" pitchFamily="34" charset="0"/>
              </a:rPr>
              <a:t>has</a:t>
            </a:r>
            <a:r>
              <a:rPr lang="en-US" b="1" spc="-1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no</a:t>
            </a:r>
            <a:r>
              <a:rPr lang="en-US" b="1" spc="-10"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or</a:t>
            </a:r>
            <a:r>
              <a:rPr lang="en-US" b="1" spc="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very</a:t>
            </a:r>
            <a:r>
              <a:rPr lang="en-US" b="1" dirty="0">
                <a:solidFill>
                  <a:schemeClr val="tx2">
                    <a:lumMod val="10000"/>
                  </a:schemeClr>
                </a:solidFill>
                <a:latin typeface="Verdana" panose="020B0604030504040204" pitchFamily="34" charset="0"/>
                <a:ea typeface="Verdana" panose="020B0604030504040204" pitchFamily="34" charset="0"/>
              </a:rPr>
              <a:t> less</a:t>
            </a:r>
            <a:r>
              <a:rPr lang="en-US" b="1" spc="-25"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correlation</a:t>
            </a:r>
            <a:r>
              <a:rPr lang="en-US" b="1" spc="-40" dirty="0">
                <a:solidFill>
                  <a:schemeClr val="tx2">
                    <a:lumMod val="10000"/>
                  </a:schemeClr>
                </a:solidFill>
                <a:latin typeface="Verdana" panose="020B0604030504040204" pitchFamily="34" charset="0"/>
                <a:ea typeface="Verdana" panose="020B0604030504040204" pitchFamily="34" charset="0"/>
              </a:rPr>
              <a:t> </a:t>
            </a:r>
            <a:r>
              <a:rPr lang="en-US" spc="-5" dirty="0">
                <a:solidFill>
                  <a:schemeClr val="tx2">
                    <a:lumMod val="10000"/>
                  </a:schemeClr>
                </a:solidFill>
                <a:latin typeface="Verdana" panose="020B0604030504040204" pitchFamily="34" charset="0"/>
                <a:ea typeface="Verdana" panose="020B0604030504040204" pitchFamily="34" charset="0"/>
                <a:cs typeface="Arial MT"/>
              </a:rPr>
              <a:t>with</a:t>
            </a:r>
            <a:r>
              <a:rPr lang="en-US" spc="10" dirty="0">
                <a:solidFill>
                  <a:schemeClr val="tx2">
                    <a:lumMod val="10000"/>
                  </a:schemeClr>
                </a:solidFill>
                <a:latin typeface="Verdana" panose="020B0604030504040204" pitchFamily="34" charset="0"/>
                <a:ea typeface="Verdana" panose="020B0604030504040204" pitchFamily="34" charset="0"/>
                <a:cs typeface="Arial MT"/>
              </a:rPr>
              <a:t> </a:t>
            </a:r>
            <a:r>
              <a:rPr lang="en-US" b="1" spc="-5" dirty="0">
                <a:solidFill>
                  <a:schemeClr val="tx2">
                    <a:lumMod val="10000"/>
                  </a:schemeClr>
                </a:solidFill>
                <a:latin typeface="Verdana" panose="020B0604030504040204" pitchFamily="34" charset="0"/>
                <a:ea typeface="Verdana" panose="020B0604030504040204" pitchFamily="34" charset="0"/>
              </a:rPr>
              <a:t>Sentiment</a:t>
            </a:r>
            <a:r>
              <a:rPr lang="en-US" b="1" spc="-20" dirty="0">
                <a:solidFill>
                  <a:schemeClr val="tx2">
                    <a:lumMod val="10000"/>
                  </a:schemeClr>
                </a:solidFill>
                <a:latin typeface="Verdana" panose="020B0604030504040204" pitchFamily="34" charset="0"/>
                <a:ea typeface="Verdana" panose="020B0604030504040204" pitchFamily="34" charset="0"/>
              </a:rPr>
              <a:t> </a:t>
            </a:r>
            <a:r>
              <a:rPr lang="en-US" b="1" spc="-5" dirty="0">
                <a:solidFill>
                  <a:schemeClr val="tx2">
                    <a:lumMod val="10000"/>
                  </a:schemeClr>
                </a:solidFill>
                <a:latin typeface="Verdana" panose="020B0604030504040204" pitchFamily="34" charset="0"/>
                <a:ea typeface="Verdana" panose="020B0604030504040204" pitchFamily="34" charset="0"/>
              </a:rPr>
              <a:t>Polarity</a:t>
            </a:r>
            <a:r>
              <a:rPr lang="en-US" spc="-5" dirty="0">
                <a:solidFill>
                  <a:schemeClr val="tx2">
                    <a:lumMod val="10000"/>
                  </a:schemeClr>
                </a:solidFill>
                <a:latin typeface="Verdana" panose="020B0604030504040204" pitchFamily="34" charset="0"/>
                <a:ea typeface="Verdana" panose="020B0604030504040204" pitchFamily="34" charset="0"/>
                <a:cs typeface="Arial MT"/>
              </a:rPr>
              <a:t>.</a:t>
            </a:r>
            <a:endParaRPr lang="en-US" b="1" spc="-10" dirty="0">
              <a:solidFill>
                <a:schemeClr val="tx2">
                  <a:lumMod val="10000"/>
                </a:schemeClr>
              </a:solidFill>
              <a:latin typeface="Verdana" panose="020B0604030504040204" pitchFamily="34" charset="0"/>
              <a:ea typeface="Verdana" panose="020B0604030504040204" pitchFamily="34" charset="0"/>
            </a:endParaRPr>
          </a:p>
          <a:p>
            <a:pPr marL="321750" indent="-285750" algn="just">
              <a:spcBef>
                <a:spcPts val="1200"/>
              </a:spcBef>
              <a:buClrTx/>
              <a:buSzPct val="90000"/>
              <a:buFont typeface="Arial" panose="020B0604020202020204" pitchFamily="34" charset="0"/>
              <a:buChar char="•"/>
              <a:tabLst>
                <a:tab pos="354965" algn="l"/>
                <a:tab pos="355600" algn="l"/>
              </a:tabLst>
            </a:pPr>
            <a:endParaRPr lang="en-US" dirty="0">
              <a:solidFill>
                <a:schemeClr val="tx2">
                  <a:lumMod val="10000"/>
                </a:schemeClr>
              </a:solidFill>
              <a:latin typeface="Verdana" panose="020B0604030504040204" pitchFamily="34" charset="0"/>
              <a:ea typeface="Verdana" panose="020B0604030504040204" pitchFamily="34" charset="0"/>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4" y="0"/>
            <a:ext cx="9240644" cy="5143500"/>
          </a:xfrm>
          <a:prstGeom prst="rect">
            <a:avLst/>
          </a:prstGeom>
        </p:spPr>
      </p:pic>
    </p:spTree>
    <p:extLst>
      <p:ext uri="{BB962C8B-B14F-4D97-AF65-F5344CB8AC3E}">
        <p14:creationId xmlns:p14="http://schemas.microsoft.com/office/powerpoint/2010/main" val="78680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5913" y="0"/>
            <a:ext cx="1904434" cy="374525"/>
          </a:xfrm>
        </p:spPr>
        <p:txBody>
          <a:bodyPr/>
          <a:lstStyle/>
          <a:p>
            <a:r>
              <a:rPr lang="en-IN" sz="2400" b="1" dirty="0" smtClean="0"/>
              <a:t>Content</a:t>
            </a:r>
            <a:r>
              <a:rPr lang="en-IN" dirty="0" smtClean="0"/>
              <a:t/>
            </a:r>
            <a:br>
              <a:rPr lang="en-IN" dirty="0" smtClean="0"/>
            </a:br>
            <a:endParaRPr lang="en-IN" dirty="0"/>
          </a:p>
        </p:txBody>
      </p:sp>
      <p:sp>
        <p:nvSpPr>
          <p:cNvPr id="3" name="Rectangle 2"/>
          <p:cNvSpPr/>
          <p:nvPr/>
        </p:nvSpPr>
        <p:spPr>
          <a:xfrm>
            <a:off x="848139" y="242002"/>
            <a:ext cx="7679635" cy="4972129"/>
          </a:xfrm>
          <a:prstGeom prst="rect">
            <a:avLst/>
          </a:prstGeom>
        </p:spPr>
        <p:txBody>
          <a:bodyPr wrap="square">
            <a:spAutoFit/>
          </a:bodyPr>
          <a:lstStyle/>
          <a:p>
            <a:pPr marL="196850" lvl="0" indent="-285750">
              <a:lnSpc>
                <a:spcPct val="80000"/>
              </a:lnSpc>
              <a:buSzPts val="1400"/>
              <a:buFont typeface="Wingdings" panose="05000000000000000000" pitchFamily="2" charset="2"/>
              <a:buChar char="q"/>
            </a:pPr>
            <a:r>
              <a:rPr lang="en-US" dirty="0">
                <a:solidFill>
                  <a:schemeClr val="accent5">
                    <a:lumMod val="50000"/>
                  </a:schemeClr>
                </a:solidFill>
              </a:rPr>
              <a:t> Introduction</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Problem Statement</a:t>
            </a: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Dataset Preparation</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Attributes in our dataset (Play store and user reviews)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Overview of analysis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Correlation Heat map</a:t>
            </a:r>
            <a:endParaRPr lang="en-US" dirty="0">
              <a:solidFill>
                <a:schemeClr val="accent5">
                  <a:lumMod val="50000"/>
                </a:schemeClr>
              </a:solidFill>
            </a:endParaRPr>
          </a:p>
          <a:p>
            <a:pPr lvl="0">
              <a:lnSpc>
                <a:spcPct val="80000"/>
              </a:lnSpc>
              <a:buSzPts val="1200"/>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Paid apps vs Free apps based on genre</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smtClean="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smtClean="0">
                <a:solidFill>
                  <a:schemeClr val="accent5">
                    <a:lumMod val="50000"/>
                  </a:schemeClr>
                </a:solidFill>
              </a:rPr>
              <a:t> Content Rating as per category</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smtClean="0">
                <a:solidFill>
                  <a:schemeClr val="accent5">
                    <a:lumMod val="50000"/>
                  </a:schemeClr>
                </a:solidFill>
              </a:rPr>
              <a:t> Count of applications in each genre</a:t>
            </a: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Category of apps having most number of installs</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Finding top 10 apps based on ratings and reviews </a:t>
            </a:r>
            <a:endParaRPr lang="en-US" dirty="0">
              <a:solidFill>
                <a:schemeClr val="accent5">
                  <a:lumMod val="50000"/>
                </a:schemeClr>
              </a:solidFill>
            </a:endParaRPr>
          </a:p>
          <a:p>
            <a:pPr marL="2857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80000"/>
              </a:lnSpc>
              <a:buSzPts val="1200"/>
              <a:buFont typeface="Wingdings" panose="05000000000000000000" pitchFamily="2" charset="2"/>
              <a:buChar char="q"/>
            </a:pPr>
            <a:r>
              <a:rPr lang="en-US" dirty="0">
                <a:solidFill>
                  <a:schemeClr val="accent5">
                    <a:lumMod val="50000"/>
                  </a:schemeClr>
                </a:solidFill>
              </a:rPr>
              <a:t> </a:t>
            </a:r>
            <a:r>
              <a:rPr lang="en-US" dirty="0" smtClean="0">
                <a:solidFill>
                  <a:schemeClr val="accent5">
                    <a:lumMod val="50000"/>
                  </a:schemeClr>
                </a:solidFill>
              </a:rPr>
              <a:t>Percentage of review sentiments</a:t>
            </a:r>
          </a:p>
          <a:p>
            <a:pPr marL="209550" lvl="0" indent="-285750">
              <a:lnSpc>
                <a:spcPct val="80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115000"/>
              </a:lnSpc>
              <a:buSzPts val="1200"/>
              <a:buFont typeface="Wingdings" panose="05000000000000000000" pitchFamily="2" charset="2"/>
              <a:buChar char="q"/>
            </a:pPr>
            <a:r>
              <a:rPr lang="en-US" dirty="0" smtClean="0">
                <a:solidFill>
                  <a:schemeClr val="accent5">
                    <a:lumMod val="50000"/>
                  </a:schemeClr>
                </a:solidFill>
              </a:rPr>
              <a:t> Finding Sentiment subjectivity proportional to sentiment polarity?</a:t>
            </a:r>
          </a:p>
          <a:p>
            <a:pPr marL="209550" lvl="0" indent="-285750">
              <a:lnSpc>
                <a:spcPct val="115000"/>
              </a:lnSpc>
              <a:buSzPts val="1200"/>
              <a:buFont typeface="Wingdings" panose="05000000000000000000" pitchFamily="2" charset="2"/>
              <a:buChar char="q"/>
            </a:pPr>
            <a:endParaRPr lang="en-US" dirty="0">
              <a:solidFill>
                <a:schemeClr val="accent5">
                  <a:lumMod val="50000"/>
                </a:schemeClr>
              </a:solidFill>
            </a:endParaRPr>
          </a:p>
          <a:p>
            <a:pPr marL="209550" lvl="0" indent="-285750">
              <a:lnSpc>
                <a:spcPct val="115000"/>
              </a:lnSpc>
              <a:buSzPts val="1200"/>
              <a:buFont typeface="Wingdings" panose="05000000000000000000" pitchFamily="2" charset="2"/>
              <a:buChar char="q"/>
            </a:pPr>
            <a:r>
              <a:rPr lang="en-US" dirty="0" smtClean="0">
                <a:solidFill>
                  <a:schemeClr val="accent5">
                    <a:lumMod val="50000"/>
                  </a:schemeClr>
                </a:solidFill>
              </a:rPr>
              <a:t>Conclusion: Insights we found while analyzing the whole data</a:t>
            </a:r>
          </a:p>
        </p:txBody>
      </p:sp>
      <p:pic>
        <p:nvPicPr>
          <p:cNvPr id="4" name="Picture 3"/>
          <p:cNvPicPr>
            <a:picLocks noChangeAspect="1"/>
          </p:cNvPicPr>
          <p:nvPr/>
        </p:nvPicPr>
        <p:blipFill>
          <a:blip r:embed="rId2"/>
          <a:stretch>
            <a:fillRect/>
          </a:stretch>
        </p:blipFill>
        <p:spPr>
          <a:xfrm>
            <a:off x="238254" y="109080"/>
            <a:ext cx="451143" cy="432854"/>
          </a:xfrm>
          <a:prstGeom prst="rect">
            <a:avLst/>
          </a:prstGeom>
        </p:spPr>
      </p:pic>
      <p:pic>
        <p:nvPicPr>
          <p:cNvPr id="5" name="Picture 4"/>
          <p:cNvPicPr>
            <a:picLocks noChangeAspect="1"/>
          </p:cNvPicPr>
          <p:nvPr/>
        </p:nvPicPr>
        <p:blipFill>
          <a:blip r:embed="rId3"/>
          <a:stretch>
            <a:fillRect/>
          </a:stretch>
        </p:blipFill>
        <p:spPr>
          <a:xfrm>
            <a:off x="6387893" y="1093342"/>
            <a:ext cx="2139881" cy="2956816"/>
          </a:xfrm>
          <a:prstGeom prst="rect">
            <a:avLst/>
          </a:prstGeom>
        </p:spPr>
      </p:pic>
    </p:spTree>
    <p:extLst>
      <p:ext uri="{BB962C8B-B14F-4D97-AF65-F5344CB8AC3E}">
        <p14:creationId xmlns:p14="http://schemas.microsoft.com/office/powerpoint/2010/main" val="378750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36676"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buFont typeface="Arial"/>
              <a:buChar char="•"/>
            </a:pPr>
            <a:r>
              <a:rPr lang="en-US" dirty="0" smtClean="0">
                <a:solidFill>
                  <a:schemeClr val="bg1">
                    <a:lumMod val="75000"/>
                  </a:schemeClr>
                </a:solidFill>
                <a:latin typeface="Arial" panose="020B0604020202020204" pitchFamily="34" charset="0"/>
                <a:cs typeface="Arial" panose="020B0604020202020204" pitchFamily="34" charset="0"/>
              </a:rPr>
              <a:t> Google </a:t>
            </a:r>
            <a:r>
              <a:rPr lang="en-US" dirty="0">
                <a:solidFill>
                  <a:schemeClr val="bg1">
                    <a:lumMod val="75000"/>
                  </a:schemeClr>
                </a:solidFill>
                <a:latin typeface="Arial" panose="020B0604020202020204" pitchFamily="34" charset="0"/>
                <a:cs typeface="Arial" panose="020B0604020202020204" pitchFamily="34" charset="0"/>
              </a:rPr>
              <a:t>play store is engulfed with a few thousands of new applications regularly with a progressively huge number of designers working freely or on the other hand in a group to make them successful, with the enormous challenge from everywhere throughout the globe. Since most Play Store applications are free, the income model is very obscure and inaccessible regarding how the in-application buys, adverts and memberships add to the achievement of an application. </a:t>
            </a:r>
          </a:p>
          <a:p>
            <a:pPr marL="216000" indent="-72000" algn="just">
              <a:buFont typeface="Arial"/>
              <a:buChar char="•"/>
            </a:pPr>
            <a:endPar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Google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Play was launched on March 6, 2012, bringing together Android Market marking a shift in Google's digital distribution strategy </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t>
            </a:r>
          </a:p>
          <a:p>
            <a:pPr marL="216000" indent="-72000" algn="just">
              <a:buFont typeface="Arial"/>
              <a:buChar char="•"/>
            </a:pPr>
            <a:endParaRPr lang="en-US"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buFont typeface="Arial"/>
              <a:buChar char="•"/>
            </a:pPr>
            <a:r>
              <a:rPr lang="en-US"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Android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is the dominant mobile operating system today more than 85% of all mobile devices running Google’s OS. The Google Play Store is the largest and most popular Android app store. </a:t>
            </a:r>
            <a:endParaRPr lang="en-IN"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There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are more than 3.04 million apps found on Google Play Store</a:t>
            </a: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a:t>
            </a:r>
          </a:p>
          <a:p>
            <a:pPr marL="216000" indent="-72000" algn="just">
              <a:lnSpc>
                <a:spcPct val="100000"/>
              </a:lnSpc>
              <a:buClr>
                <a:srgbClr val="000000"/>
              </a:buClr>
              <a:buFont typeface="Arial"/>
              <a:buChar char="•"/>
            </a:pPr>
            <a:endPar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trike="noStrike" spc="-1" dirty="0" smtClean="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Actionable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insights can be drawn for developers to work on and capture the Android market.</a:t>
            </a:r>
            <a:r>
              <a:rPr lang="en-IN"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a:t>
            </a: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The main goal of our project is-</a:t>
            </a:r>
            <a:endParaRPr lang="en-IN"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Font typeface="Arial"/>
              <a:buAutoNum type="arabicParenR"/>
            </a:pP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The purpose of our project is to gather and analyze detailed information on apps in the Google Play Store in order to provide insights on app features and the current state of the Android app market.      </a:t>
            </a:r>
            <a:endParaRPr lang="en-IN"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AutoNum type="arabicParenR"/>
            </a:pPr>
            <a:r>
              <a:rPr lang="en-US" strike="noStrike" spc="-1" dirty="0">
                <a:solidFill>
                  <a:schemeClr val="bg1">
                    <a:lumMod val="75000"/>
                  </a:schemeClr>
                </a:solidFill>
                <a:latin typeface="Arial" panose="020B0604020202020204" pitchFamily="34" charset="0"/>
                <a:ea typeface="Verdana" panose="020B0604030504040204" pitchFamily="34" charset="0"/>
                <a:cs typeface="Arial" panose="020B0604020202020204" pitchFamily="34" charset="0"/>
              </a:rPr>
              <a:t> The Objective of the project to Explore and analyze the data to discover key factors responsible for app engagement and success</a:t>
            </a:r>
            <a:r>
              <a:rPr lang="en-US" strike="noStrike" spc="-1" dirty="0">
                <a:solidFill>
                  <a:schemeClr val="bg1">
                    <a:lumMod val="75000"/>
                  </a:schemeClr>
                </a:solidFill>
                <a:latin typeface="Arial" panose="020B0604020202020204" pitchFamily="34" charset="0"/>
                <a:ea typeface="Arial"/>
                <a:cs typeface="Arial" panose="020B0604020202020204" pitchFamily="34" charset="0"/>
              </a:rPr>
              <a:t>.</a:t>
            </a:r>
            <a:endParaRPr lang="en-IN" strike="noStrike" spc="-1" dirty="0">
              <a:solidFill>
                <a:schemeClr val="bg1">
                  <a:lumMod val="75000"/>
                </a:schemeClr>
              </a:solidFill>
              <a:latin typeface="Arial" panose="020B0604020202020204" pitchFamily="34" charset="0"/>
              <a:cs typeface="Arial" panose="020B0604020202020204" pitchFamily="34" charset="0"/>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044940"/>
            <a:ext cx="8370570" cy="3913892"/>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r>
              <a:rPr sz="2000" b="1" spc="-75" dirty="0" smtClean="0">
                <a:solidFill>
                  <a:srgbClr val="CC0000"/>
                </a:solidFill>
                <a:latin typeface="Verdana"/>
                <a:cs typeface="Verdana"/>
              </a:rPr>
              <a:t>?</a:t>
            </a:r>
            <a:endParaRPr lang="en-IN" sz="2000" b="1" spc="-75" dirty="0" smtClean="0">
              <a:solidFill>
                <a:srgbClr val="CC0000"/>
              </a:solidFill>
              <a:latin typeface="Verdana"/>
              <a:cs typeface="Verdana"/>
            </a:endParaRPr>
          </a:p>
          <a:p>
            <a:pPr marL="12700">
              <a:lnSpc>
                <a:spcPct val="100000"/>
              </a:lnSpc>
            </a:pP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2638939" y="637566"/>
            <a:ext cx="6156717"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506024" y="791197"/>
            <a:ext cx="5807075" cy="3762568"/>
          </a:xfrm>
          <a:prstGeom prst="rect">
            <a:avLst/>
          </a:prstGeom>
        </p:spPr>
        <p:txBody>
          <a:bodyPr vert="horz" wrap="square" lIns="0" tIns="12700" rIns="0" bIns="0" rtlCol="0">
            <a:spAutoFit/>
          </a:bodyPr>
          <a:lstStyle/>
          <a:p>
            <a:pPr>
              <a:spcBef>
                <a:spcPts val="15"/>
              </a:spcBef>
            </a:pPr>
            <a:endParaRPr lang="en-US" sz="1550" dirty="0">
              <a:cs typeface="Arial MT"/>
            </a:endParaRPr>
          </a:p>
          <a:p>
            <a:pPr marL="355600" indent="-342900">
              <a:buSzPct val="93333"/>
              <a:buFont typeface="Calibri"/>
              <a:buChar char="▪"/>
              <a:tabLst>
                <a:tab pos="354965" algn="l"/>
                <a:tab pos="355600" algn="l"/>
              </a:tabLst>
            </a:pPr>
            <a:r>
              <a:rPr lang="en-US" sz="1500" b="1" spc="-5" dirty="0">
                <a:solidFill>
                  <a:srgbClr val="124F5C"/>
                </a:solidFill>
              </a:rPr>
              <a:t>Import</a:t>
            </a:r>
            <a:r>
              <a:rPr lang="en-US" sz="1500" b="1" dirty="0">
                <a:solidFill>
                  <a:srgbClr val="124F5C"/>
                </a:solidFill>
              </a:rPr>
              <a:t> Libraries:</a:t>
            </a:r>
            <a:r>
              <a:rPr lang="en-US" sz="1500" b="1" spc="-30" dirty="0">
                <a:solidFill>
                  <a:srgbClr val="124F5C"/>
                </a:solidFill>
              </a:rPr>
              <a:t> </a:t>
            </a:r>
            <a:r>
              <a:rPr lang="en-US" sz="1500" spc="-5" dirty="0" err="1">
                <a:solidFill>
                  <a:srgbClr val="124F5C"/>
                </a:solidFill>
                <a:cs typeface="Arial MT"/>
              </a:rPr>
              <a:t>NumPy</a:t>
            </a:r>
            <a:r>
              <a:rPr lang="en-US" sz="1500" spc="-5" dirty="0">
                <a:solidFill>
                  <a:srgbClr val="124F5C"/>
                </a:solidFill>
                <a:cs typeface="Arial MT"/>
              </a:rPr>
              <a:t>,</a:t>
            </a:r>
            <a:r>
              <a:rPr lang="en-US" sz="1500" spc="15" dirty="0">
                <a:solidFill>
                  <a:srgbClr val="124F5C"/>
                </a:solidFill>
                <a:cs typeface="Arial MT"/>
              </a:rPr>
              <a:t> </a:t>
            </a:r>
            <a:r>
              <a:rPr lang="en-US" sz="1500" dirty="0">
                <a:solidFill>
                  <a:srgbClr val="124F5C"/>
                </a:solidFill>
                <a:cs typeface="Arial MT"/>
              </a:rPr>
              <a:t>Pandas,</a:t>
            </a:r>
            <a:r>
              <a:rPr lang="en-US" sz="1500" spc="-25" dirty="0">
                <a:solidFill>
                  <a:srgbClr val="124F5C"/>
                </a:solidFill>
                <a:cs typeface="Arial MT"/>
              </a:rPr>
              <a:t> </a:t>
            </a:r>
            <a:r>
              <a:rPr lang="en-US" sz="1500" spc="-5" dirty="0" err="1">
                <a:solidFill>
                  <a:srgbClr val="124F5C"/>
                </a:solidFill>
                <a:cs typeface="Arial MT"/>
              </a:rPr>
              <a:t>Seaborn</a:t>
            </a:r>
            <a:r>
              <a:rPr lang="en-US" sz="1500" spc="-5" dirty="0">
                <a:solidFill>
                  <a:srgbClr val="124F5C"/>
                </a:solidFill>
                <a:cs typeface="Arial MT"/>
              </a:rPr>
              <a:t> </a:t>
            </a:r>
            <a:r>
              <a:rPr lang="en-US" sz="1500" dirty="0">
                <a:solidFill>
                  <a:srgbClr val="124F5C"/>
                </a:solidFill>
                <a:cs typeface="Arial MT"/>
              </a:rPr>
              <a:t>and </a:t>
            </a:r>
            <a:r>
              <a:rPr lang="en-US" sz="1500" dirty="0" err="1">
                <a:solidFill>
                  <a:srgbClr val="124F5C"/>
                </a:solidFill>
                <a:cs typeface="Arial MT"/>
              </a:rPr>
              <a:t>Matplotlib</a:t>
            </a:r>
            <a:endParaRPr lang="en-US" sz="1500" dirty="0">
              <a:cs typeface="Arial MT"/>
            </a:endParaRPr>
          </a:p>
          <a:p>
            <a:pPr marL="355600" indent="-342900">
              <a:lnSpc>
                <a:spcPct val="100000"/>
              </a:lnSpc>
              <a:spcBef>
                <a:spcPts val="100"/>
              </a:spcBef>
              <a:buClr>
                <a:srgbClr val="000000"/>
              </a:buClr>
              <a:buSzPct val="93333"/>
              <a:buFont typeface="Calibri"/>
              <a:buChar char="▪"/>
              <a:tabLst>
                <a:tab pos="354965" algn="l"/>
                <a:tab pos="355600" algn="l"/>
              </a:tabLst>
            </a:pPr>
            <a:endParaRPr lang="en-IN" sz="1500" b="1" spc="-5" dirty="0" smtClean="0">
              <a:solidFill>
                <a:srgbClr val="124F5C"/>
              </a:solidFill>
              <a:latin typeface="+mn-lt"/>
              <a:cs typeface="Arial"/>
            </a:endParaRPr>
          </a:p>
          <a:p>
            <a:pPr marL="355600" indent="-342900">
              <a:lnSpc>
                <a:spcPct val="100000"/>
              </a:lnSpc>
              <a:spcBef>
                <a:spcPts val="100"/>
              </a:spcBef>
              <a:buClr>
                <a:srgbClr val="000000"/>
              </a:buClr>
              <a:buSzPct val="93333"/>
              <a:buFont typeface="Calibri"/>
              <a:buChar char="▪"/>
              <a:tabLst>
                <a:tab pos="354965" algn="l"/>
                <a:tab pos="355600" algn="l"/>
              </a:tabLst>
            </a:pPr>
            <a:r>
              <a:rPr sz="1500" b="1" spc="-5" dirty="0" smtClean="0">
                <a:solidFill>
                  <a:srgbClr val="124F5C"/>
                </a:solidFill>
                <a:latin typeface="+mn-lt"/>
                <a:cs typeface="Arial"/>
              </a:rPr>
              <a:t>Loading</a:t>
            </a:r>
            <a:r>
              <a:rPr sz="1500" b="1" spc="409" dirty="0" smtClean="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20"/>
              </a:spcBef>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lang="en-IN" sz="1500" b="1" spc="-5" dirty="0" smtClean="0">
                <a:solidFill>
                  <a:srgbClr val="124F5C"/>
                </a:solidFill>
                <a:latin typeface="+mn-lt"/>
              </a:rPr>
              <a:t>preparation</a:t>
            </a:r>
            <a:r>
              <a:rPr sz="1500" b="1" spc="-5" dirty="0" smtClean="0">
                <a:solidFill>
                  <a:srgbClr val="124F5C"/>
                </a:solidFill>
                <a:latin typeface="+mn-lt"/>
                <a:cs typeface="Arial"/>
              </a:rPr>
              <a:t>:</a:t>
            </a:r>
            <a:r>
              <a:rPr sz="1500" b="1" dirty="0" smtClean="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85" y="664653"/>
            <a:ext cx="8940564" cy="4611519"/>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mn-lt"/>
                <a:cs typeface="Verdana"/>
              </a:rPr>
              <a:t>1</a:t>
            </a:r>
            <a:r>
              <a:rPr lang="en-IN" sz="1400" b="1" spc="-105" dirty="0" smtClean="0">
                <a:solidFill>
                  <a:schemeClr val="tx1"/>
                </a:solidFill>
                <a:latin typeface="+mn-lt"/>
                <a:cs typeface="Verdana"/>
              </a:rPr>
              <a:t>.  </a:t>
            </a:r>
            <a:r>
              <a:rPr sz="1400" b="1" spc="-105" dirty="0" smtClean="0">
                <a:solidFill>
                  <a:schemeClr val="tx1"/>
                </a:solidFill>
                <a:latin typeface="+mn-lt"/>
                <a:cs typeface="Verdana"/>
              </a:rPr>
              <a:t>App</a:t>
            </a:r>
            <a:r>
              <a:rPr sz="1400" b="1" spc="-165" dirty="0" smtClean="0">
                <a:solidFill>
                  <a:schemeClr val="tx1"/>
                </a:solidFill>
                <a:latin typeface="+mn-lt"/>
                <a:cs typeface="Verdana"/>
              </a:rPr>
              <a:t> </a:t>
            </a:r>
            <a:r>
              <a:rPr sz="1400" b="1" spc="-390" dirty="0">
                <a:solidFill>
                  <a:schemeClr val="tx1"/>
                </a:solidFill>
                <a:latin typeface="+mn-lt"/>
                <a:cs typeface="Verdana"/>
              </a:rPr>
              <a:t>:</a:t>
            </a:r>
            <a:r>
              <a:rPr sz="1400" b="1" spc="-310" dirty="0">
                <a:solidFill>
                  <a:schemeClr val="tx1"/>
                </a:solidFill>
                <a:latin typeface="+mn-lt"/>
                <a:cs typeface="Verdana"/>
              </a:rPr>
              <a:t> </a:t>
            </a:r>
            <a:r>
              <a:rPr lang="en-IN" sz="1400" b="1" spc="-310" dirty="0">
                <a:solidFill>
                  <a:schemeClr val="tx1"/>
                </a:solidFill>
                <a:latin typeface="+mn-lt"/>
                <a:cs typeface="Verdana"/>
              </a:rPr>
              <a:t> </a:t>
            </a:r>
            <a:r>
              <a:rPr lang="en-IN" sz="1400" b="1" spc="-310" dirty="0" smtClean="0">
                <a:solidFill>
                  <a:schemeClr val="tx1"/>
                </a:solidFill>
                <a:latin typeface="+mn-lt"/>
                <a:cs typeface="Verdana"/>
              </a:rPr>
              <a:t>    </a:t>
            </a:r>
            <a:r>
              <a:rPr sz="1400" b="0" spc="-20" dirty="0" smtClean="0">
                <a:solidFill>
                  <a:srgbClr val="124F5C"/>
                </a:solidFill>
                <a:latin typeface="+mn-lt"/>
                <a:cs typeface="Verdana"/>
              </a:rPr>
              <a:t>This</a:t>
            </a:r>
            <a:r>
              <a:rPr sz="1400" b="0" spc="-130" dirty="0" smtClean="0">
                <a:solidFill>
                  <a:srgbClr val="124F5C"/>
                </a:solidFill>
                <a:latin typeface="+mn-lt"/>
                <a:cs typeface="Verdana"/>
              </a:rPr>
              <a:t> </a:t>
            </a:r>
            <a:r>
              <a:rPr sz="1400" b="0" spc="55" dirty="0">
                <a:solidFill>
                  <a:schemeClr val="bg1"/>
                </a:solidFill>
                <a:latin typeface="+mn-lt"/>
                <a:cs typeface="Verdana"/>
              </a:rPr>
              <a:t>colu</a:t>
            </a:r>
            <a:r>
              <a:rPr sz="1400" b="0" spc="55" dirty="0">
                <a:solidFill>
                  <a:schemeClr val="tx2">
                    <a:lumMod val="25000"/>
                  </a:schemeClr>
                </a:solidFill>
                <a:latin typeface="+mn-lt"/>
                <a:cs typeface="Verdana"/>
              </a:rPr>
              <a:t>mn</a:t>
            </a:r>
            <a:r>
              <a:rPr sz="1400" b="0" spc="-140" dirty="0">
                <a:solidFill>
                  <a:srgbClr val="124F5C"/>
                </a:solidFill>
                <a:latin typeface="+mn-lt"/>
                <a:cs typeface="Verdana"/>
              </a:rPr>
              <a:t> </a:t>
            </a:r>
            <a:r>
              <a:rPr sz="1400" b="0" spc="15" dirty="0">
                <a:solidFill>
                  <a:srgbClr val="124F5C"/>
                </a:solidFill>
                <a:latin typeface="+mn-lt"/>
                <a:cs typeface="Verdana"/>
              </a:rPr>
              <a:t>Contains</a:t>
            </a:r>
            <a:r>
              <a:rPr sz="1400" b="0" spc="-110" dirty="0">
                <a:solidFill>
                  <a:srgbClr val="124F5C"/>
                </a:solidFill>
                <a:latin typeface="+mn-lt"/>
                <a:cs typeface="Verdana"/>
              </a:rPr>
              <a:t> </a:t>
            </a:r>
            <a:r>
              <a:rPr sz="1400" b="0" spc="30" dirty="0">
                <a:solidFill>
                  <a:srgbClr val="124F5C"/>
                </a:solidFill>
                <a:latin typeface="+mn-lt"/>
                <a:cs typeface="Verdana"/>
              </a:rPr>
              <a:t>the</a:t>
            </a:r>
            <a:r>
              <a:rPr sz="1400" b="0" spc="-130" dirty="0">
                <a:solidFill>
                  <a:srgbClr val="124F5C"/>
                </a:solidFill>
                <a:latin typeface="+mn-lt"/>
                <a:cs typeface="Verdana"/>
              </a:rPr>
              <a:t> </a:t>
            </a:r>
            <a:r>
              <a:rPr sz="1400" b="0" spc="45" dirty="0">
                <a:solidFill>
                  <a:srgbClr val="124F5C"/>
                </a:solidFill>
                <a:latin typeface="+mn-lt"/>
                <a:cs typeface="Verdana"/>
              </a:rPr>
              <a:t>name</a:t>
            </a:r>
            <a:r>
              <a:rPr sz="1400" b="0" spc="-114" dirty="0">
                <a:solidFill>
                  <a:srgbClr val="124F5C"/>
                </a:solidFill>
                <a:latin typeface="+mn-lt"/>
                <a:cs typeface="Verdana"/>
              </a:rPr>
              <a:t> </a:t>
            </a:r>
            <a:r>
              <a:rPr sz="1400" b="0" dirty="0">
                <a:solidFill>
                  <a:srgbClr val="124F5C"/>
                </a:solidFill>
                <a:latin typeface="+mn-lt"/>
                <a:cs typeface="Verdana"/>
              </a:rPr>
              <a:t>of</a:t>
            </a:r>
            <a:r>
              <a:rPr sz="1400" b="0" spc="-145" dirty="0">
                <a:solidFill>
                  <a:srgbClr val="124F5C"/>
                </a:solidFill>
                <a:latin typeface="+mn-lt"/>
                <a:cs typeface="Verdana"/>
              </a:rPr>
              <a:t> </a:t>
            </a:r>
            <a:r>
              <a:rPr sz="1400" b="0" spc="30" dirty="0">
                <a:solidFill>
                  <a:srgbClr val="124F5C"/>
                </a:solidFill>
                <a:latin typeface="+mn-lt"/>
                <a:cs typeface="Verdana"/>
              </a:rPr>
              <a:t>the</a:t>
            </a:r>
            <a:r>
              <a:rPr sz="1400" b="0" spc="-125" dirty="0">
                <a:solidFill>
                  <a:srgbClr val="124F5C"/>
                </a:solidFill>
                <a:latin typeface="+mn-lt"/>
                <a:cs typeface="Verdana"/>
              </a:rPr>
              <a:t> </a:t>
            </a:r>
            <a:r>
              <a:rPr sz="1400" b="0" spc="45" dirty="0">
                <a:solidFill>
                  <a:srgbClr val="124F5C"/>
                </a:solidFill>
                <a:latin typeface="+mn-lt"/>
                <a:cs typeface="Verdana"/>
              </a:rPr>
              <a:t>app</a:t>
            </a:r>
            <a:r>
              <a:rPr sz="1400" b="0" spc="-120" dirty="0">
                <a:solidFill>
                  <a:srgbClr val="124F5C"/>
                </a:solidFill>
                <a:latin typeface="+mn-lt"/>
                <a:cs typeface="Verdana"/>
              </a:rPr>
              <a:t> </a:t>
            </a:r>
            <a:r>
              <a:rPr sz="1400" b="0" spc="-15" dirty="0">
                <a:solidFill>
                  <a:srgbClr val="124F5C"/>
                </a:solidFill>
                <a:latin typeface="+mn-lt"/>
                <a:cs typeface="Verdana"/>
              </a:rPr>
              <a:t>for</a:t>
            </a:r>
            <a:r>
              <a:rPr sz="1400" b="0" spc="-145" dirty="0">
                <a:solidFill>
                  <a:srgbClr val="124F5C"/>
                </a:solidFill>
                <a:latin typeface="+mn-lt"/>
                <a:cs typeface="Verdana"/>
              </a:rPr>
              <a:t> </a:t>
            </a:r>
            <a:r>
              <a:rPr sz="1400" b="0" spc="25" dirty="0">
                <a:solidFill>
                  <a:srgbClr val="124F5C"/>
                </a:solidFill>
                <a:latin typeface="+mn-lt"/>
                <a:cs typeface="Verdana"/>
              </a:rPr>
              <a:t>each</a:t>
            </a:r>
            <a:r>
              <a:rPr sz="1400" b="0" spc="-114" dirty="0">
                <a:solidFill>
                  <a:srgbClr val="124F5C"/>
                </a:solidFill>
                <a:latin typeface="+mn-lt"/>
                <a:cs typeface="Verdana"/>
              </a:rPr>
              <a:t> </a:t>
            </a:r>
            <a:r>
              <a:rPr sz="1400" b="0" spc="-20" dirty="0">
                <a:solidFill>
                  <a:srgbClr val="124F5C"/>
                </a:solidFill>
                <a:latin typeface="+mn-lt"/>
                <a:cs typeface="Verdana"/>
              </a:rPr>
              <a:t>observation.</a:t>
            </a:r>
            <a:r>
              <a:rPr lang="en-IN" sz="1400" spc="-20" dirty="0">
                <a:solidFill>
                  <a:srgbClr val="124F5C"/>
                </a:solidFill>
                <a:latin typeface="+mn-lt"/>
                <a:cs typeface="Verdana"/>
              </a:rPr>
              <a:t/>
            </a:r>
            <a:br>
              <a:rPr lang="en-IN" sz="1400" spc="-20" dirty="0">
                <a:solidFill>
                  <a:srgbClr val="124F5C"/>
                </a:solidFill>
                <a:latin typeface="+mn-lt"/>
                <a:cs typeface="Verdana"/>
              </a:rPr>
            </a:br>
            <a:r>
              <a:rPr lang="en-IN" sz="1400" spc="-20" dirty="0" smtClean="0">
                <a:solidFill>
                  <a:srgbClr val="124F5C"/>
                </a:solidFill>
                <a:latin typeface="+mn-lt"/>
                <a:cs typeface="Verdana"/>
              </a:rPr>
              <a:t/>
            </a:r>
            <a:br>
              <a:rPr lang="en-IN" sz="1400" spc="-20" dirty="0" smtClean="0">
                <a:solidFill>
                  <a:srgbClr val="124F5C"/>
                </a:solidFill>
                <a:latin typeface="+mn-lt"/>
                <a:cs typeface="Verdana"/>
              </a:rPr>
            </a:br>
            <a:r>
              <a:rPr lang="en-IN" sz="1400" b="1" spc="-20" dirty="0" smtClean="0">
                <a:solidFill>
                  <a:schemeClr val="tx1"/>
                </a:solidFill>
                <a:latin typeface="+mn-lt"/>
                <a:cs typeface="Verdana"/>
              </a:rPr>
              <a:t>2. </a:t>
            </a:r>
            <a:r>
              <a:rPr lang="en-US" sz="1400" b="1" spc="5" dirty="0" smtClean="0">
                <a:solidFill>
                  <a:schemeClr val="tx1"/>
                </a:solidFill>
                <a:latin typeface="+mn-lt"/>
                <a:ea typeface="Verdana" panose="020B0604030504040204" pitchFamily="34" charset="0"/>
              </a:rPr>
              <a:t>Category</a:t>
            </a:r>
            <a:r>
              <a:rPr lang="en-US" sz="1400" b="1" spc="-15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spc="-315" dirty="0">
                <a:solidFill>
                  <a:schemeClr val="tx1"/>
                </a:solidFill>
                <a:latin typeface="+mn-lt"/>
                <a:ea typeface="Verdana" panose="020B0604030504040204" pitchFamily="34" charset="0"/>
              </a:rPr>
              <a:t>  </a:t>
            </a:r>
            <a:r>
              <a:rPr lang="en-US" sz="1400" spc="-315" dirty="0" smtClean="0">
                <a:solidFill>
                  <a:schemeClr val="tx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This</a:t>
            </a:r>
            <a:r>
              <a:rPr lang="en-US" sz="1400" spc="-130"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Category</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to</a:t>
            </a:r>
            <a:r>
              <a:rPr lang="en-US" sz="1400" spc="-14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which</a:t>
            </a:r>
            <a:r>
              <a:rPr lang="en-US" sz="1400" spc="-12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2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belongs.</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3. </a:t>
            </a:r>
            <a:r>
              <a:rPr lang="en-US" sz="1400" b="1" spc="35" dirty="0" smtClean="0">
                <a:solidFill>
                  <a:schemeClr val="tx1"/>
                </a:solidFill>
                <a:latin typeface="+mn-lt"/>
                <a:ea typeface="Verdana" panose="020B0604030504040204" pitchFamily="34" charset="0"/>
              </a:rPr>
              <a:t>Rating </a:t>
            </a:r>
            <a:r>
              <a:rPr lang="en-US" sz="1400" b="1" spc="-390"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 This </a:t>
            </a:r>
            <a:r>
              <a:rPr lang="en-US" sz="1400" spc="55" dirty="0">
                <a:solidFill>
                  <a:schemeClr val="bg1"/>
                </a:solidFill>
                <a:latin typeface="+mn-lt"/>
                <a:ea typeface="Verdana" panose="020B0604030504040204" pitchFamily="34" charset="0"/>
              </a:rPr>
              <a:t>column </a:t>
            </a:r>
            <a:r>
              <a:rPr lang="en-US" sz="1400" spc="15" dirty="0">
                <a:solidFill>
                  <a:schemeClr val="bg1"/>
                </a:solidFill>
                <a:latin typeface="+mn-lt"/>
                <a:ea typeface="Verdana" panose="020B0604030504040204" pitchFamily="34" charset="0"/>
              </a:rPr>
              <a:t>contains </a:t>
            </a:r>
            <a:r>
              <a:rPr lang="en-US" sz="1400" spc="30" dirty="0">
                <a:solidFill>
                  <a:schemeClr val="bg1"/>
                </a:solidFill>
                <a:latin typeface="+mn-lt"/>
                <a:ea typeface="Verdana" panose="020B0604030504040204" pitchFamily="34" charset="0"/>
              </a:rPr>
              <a:t>the </a:t>
            </a:r>
            <a:r>
              <a:rPr lang="en-US" sz="1400" spc="-10" dirty="0">
                <a:solidFill>
                  <a:schemeClr val="bg1"/>
                </a:solidFill>
                <a:latin typeface="+mn-lt"/>
                <a:ea typeface="Verdana" panose="020B0604030504040204" pitchFamily="34" charset="0"/>
              </a:rPr>
              <a:t>average </a:t>
            </a:r>
            <a:r>
              <a:rPr lang="en-US" sz="1400" spc="15" dirty="0">
                <a:solidFill>
                  <a:schemeClr val="bg1"/>
                </a:solidFill>
                <a:latin typeface="+mn-lt"/>
                <a:ea typeface="Verdana" panose="020B0604030504040204" pitchFamily="34" charset="0"/>
              </a:rPr>
              <a:t>rating </a:t>
            </a:r>
            <a:r>
              <a:rPr lang="en-US" sz="1400" spc="-15" dirty="0">
                <a:solidFill>
                  <a:schemeClr val="bg1"/>
                </a:solidFill>
                <a:latin typeface="+mn-lt"/>
                <a:ea typeface="Verdana" panose="020B0604030504040204" pitchFamily="34" charset="0"/>
              </a:rPr>
              <a:t>for </a:t>
            </a:r>
            <a:r>
              <a:rPr lang="en-US" sz="1400" spc="30" dirty="0">
                <a:solidFill>
                  <a:schemeClr val="bg1"/>
                </a:solidFill>
                <a:latin typeface="+mn-lt"/>
                <a:ea typeface="Verdana" panose="020B0604030504040204" pitchFamily="34" charset="0"/>
              </a:rPr>
              <a:t>the </a:t>
            </a:r>
            <a:r>
              <a:rPr lang="en-US" sz="1400" spc="-30" dirty="0">
                <a:solidFill>
                  <a:schemeClr val="bg1"/>
                </a:solidFill>
                <a:latin typeface="+mn-lt"/>
                <a:ea typeface="Verdana" panose="020B0604030504040204" pitchFamily="34" charset="0"/>
              </a:rPr>
              <a:t>app. </a:t>
            </a:r>
            <a:br>
              <a:rPr lang="en-US" sz="1400" spc="-30" dirty="0">
                <a:solidFill>
                  <a:schemeClr val="bg1"/>
                </a:solidFill>
                <a:latin typeface="+mn-lt"/>
                <a:ea typeface="Verdana" panose="020B0604030504040204" pitchFamily="34" charset="0"/>
              </a:rPr>
            </a:br>
            <a:r>
              <a:rPr lang="en-US" sz="1400" spc="-30" dirty="0" smtClean="0">
                <a:solidFill>
                  <a:schemeClr val="bg1"/>
                </a:solidFill>
                <a:latin typeface="+mn-lt"/>
                <a:ea typeface="Verdana" panose="020B0604030504040204" pitchFamily="34" charset="0"/>
              </a:rPr>
              <a:t/>
            </a:r>
            <a:br>
              <a:rPr lang="en-US" sz="1400" spc="-30" dirty="0" smtClean="0">
                <a:solidFill>
                  <a:schemeClr val="bg1"/>
                </a:solidFill>
                <a:latin typeface="+mn-lt"/>
                <a:ea typeface="Verdana" panose="020B0604030504040204" pitchFamily="34" charset="0"/>
              </a:rPr>
            </a:br>
            <a:r>
              <a:rPr lang="en-US" sz="1400" b="1" spc="-30" dirty="0" smtClean="0">
                <a:solidFill>
                  <a:schemeClr val="tx1"/>
                </a:solidFill>
                <a:latin typeface="+mn-lt"/>
                <a:ea typeface="Verdana" panose="020B0604030504040204" pitchFamily="34" charset="0"/>
              </a:rPr>
              <a:t>4 .</a:t>
            </a:r>
            <a:r>
              <a:rPr lang="en-US" sz="1400" b="1" spc="-25" dirty="0" smtClean="0">
                <a:solidFill>
                  <a:schemeClr val="tx1"/>
                </a:solidFill>
                <a:latin typeface="+mn-lt"/>
                <a:ea typeface="Verdana" panose="020B0604030504040204" pitchFamily="34" charset="0"/>
              </a:rPr>
              <a:t>Reviews</a:t>
            </a:r>
            <a:r>
              <a:rPr lang="en-US" sz="1400" b="1" spc="-150"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T</a:t>
            </a:r>
            <a:r>
              <a:rPr lang="en-US" sz="1400" spc="-20" dirty="0" smtClean="0">
                <a:solidFill>
                  <a:schemeClr val="bg1"/>
                </a:solidFill>
                <a:latin typeface="+mn-lt"/>
                <a:ea typeface="Verdana" panose="020B0604030504040204" pitchFamily="34" charset="0"/>
              </a:rPr>
              <a:t>his</a:t>
            </a:r>
            <a:r>
              <a:rPr lang="en-US" sz="1400" spc="-12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number</a:t>
            </a:r>
            <a:r>
              <a:rPr lang="en-US" sz="1400" spc="-12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reviews</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that</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has  </a:t>
            </a:r>
            <a:r>
              <a:rPr lang="en-US" sz="1400" dirty="0">
                <a:solidFill>
                  <a:schemeClr val="bg1"/>
                </a:solidFill>
                <a:latin typeface="+mn-lt"/>
                <a:ea typeface="Verdana" panose="020B0604030504040204" pitchFamily="34" charset="0"/>
              </a:rPr>
              <a:t>received</a:t>
            </a:r>
            <a:r>
              <a:rPr lang="en-US" sz="1400" spc="-14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on</a:t>
            </a:r>
            <a:r>
              <a:rPr lang="en-US" sz="1400" spc="-13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play</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store.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5. </a:t>
            </a:r>
            <a:r>
              <a:rPr lang="en-US" sz="1400" b="1" spc="-40" dirty="0" smtClean="0">
                <a:solidFill>
                  <a:schemeClr val="tx1"/>
                </a:solidFill>
                <a:latin typeface="+mn-lt"/>
                <a:ea typeface="Verdana" panose="020B0604030504040204" pitchFamily="34" charset="0"/>
              </a:rPr>
              <a:t>Size</a:t>
            </a:r>
            <a:r>
              <a:rPr lang="en-US" sz="1400" b="1" spc="-13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T</a:t>
            </a:r>
            <a:r>
              <a:rPr lang="en-US" sz="1400" spc="-20" dirty="0" smtClean="0">
                <a:solidFill>
                  <a:schemeClr val="bg1"/>
                </a:solidFill>
                <a:latin typeface="+mn-lt"/>
                <a:ea typeface="Verdana" panose="020B0604030504040204" pitchFamily="34" charset="0"/>
              </a:rPr>
              <a:t>his</a:t>
            </a:r>
            <a:r>
              <a:rPr lang="en-US" sz="1400" spc="-130"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2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amount</a:t>
            </a:r>
            <a:r>
              <a:rPr lang="en-US" sz="1400" spc="-10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5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memory</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occupies</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on</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 </a:t>
            </a:r>
            <a:r>
              <a:rPr lang="en-US" sz="1400" spc="10" dirty="0">
                <a:solidFill>
                  <a:schemeClr val="bg1"/>
                </a:solidFill>
                <a:latin typeface="+mn-lt"/>
                <a:ea typeface="Verdana" panose="020B0604030504040204" pitchFamily="34" charset="0"/>
              </a:rPr>
              <a:t>device.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6. </a:t>
            </a:r>
            <a:r>
              <a:rPr lang="en-US" sz="1400" b="1" spc="-35" dirty="0" smtClean="0">
                <a:solidFill>
                  <a:schemeClr val="tx1"/>
                </a:solidFill>
                <a:latin typeface="+mn-lt"/>
                <a:ea typeface="Verdana" panose="020B0604030504040204" pitchFamily="34" charset="0"/>
              </a:rPr>
              <a:t>Installs</a:t>
            </a:r>
            <a:r>
              <a:rPr lang="en-US" sz="1400" b="1" spc="-17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0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This</a:t>
            </a:r>
            <a:r>
              <a:rPr lang="en-US" sz="1400" spc="-13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3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9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number</a:t>
            </a:r>
            <a:r>
              <a:rPr lang="en-US" sz="1400" spc="-11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times</a:t>
            </a:r>
            <a:r>
              <a:rPr lang="en-US" sz="1400" spc="-13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that</a:t>
            </a:r>
            <a:r>
              <a:rPr lang="en-US" sz="1400" spc="-11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4"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has</a:t>
            </a:r>
            <a:r>
              <a:rPr lang="en-US" sz="1400" spc="-105"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been</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spc="40" dirty="0">
                <a:solidFill>
                  <a:schemeClr val="bg1"/>
                </a:solidFill>
                <a:latin typeface="+mn-lt"/>
                <a:ea typeface="Verdana" panose="020B0604030504040204" pitchFamily="34" charset="0"/>
              </a:rPr>
              <a:t>downloaded</a:t>
            </a:r>
            <a:r>
              <a:rPr lang="en-US" sz="1400" spc="-90"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and</a:t>
            </a:r>
            <a:r>
              <a:rPr lang="en-US" sz="1400" spc="-114"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installed</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from</a:t>
            </a:r>
            <a:r>
              <a:rPr lang="en-US" sz="1400" spc="-14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play</a:t>
            </a:r>
            <a:r>
              <a:rPr lang="en-US" sz="1400" spc="-135" dirty="0">
                <a:solidFill>
                  <a:schemeClr val="bg1"/>
                </a:solidFill>
                <a:latin typeface="+mn-lt"/>
                <a:ea typeface="Verdana" panose="020B0604030504040204" pitchFamily="34" charset="0"/>
              </a:rPr>
              <a:t> </a:t>
            </a:r>
            <a:r>
              <a:rPr lang="en-US" sz="1400" spc="-50" dirty="0">
                <a:solidFill>
                  <a:schemeClr val="bg1"/>
                </a:solidFill>
                <a:latin typeface="+mn-lt"/>
                <a:ea typeface="Verdana" panose="020B0604030504040204" pitchFamily="34" charset="0"/>
              </a:rPr>
              <a:t>store.</a:t>
            </a:r>
            <a:br>
              <a:rPr lang="en-US" sz="1400" spc="-50" dirty="0">
                <a:solidFill>
                  <a:schemeClr val="bg1"/>
                </a:solidFill>
                <a:latin typeface="+mn-lt"/>
                <a:ea typeface="Verdana" panose="020B0604030504040204" pitchFamily="34" charset="0"/>
              </a:rPr>
            </a:br>
            <a:r>
              <a:rPr lang="en-US" sz="1400" spc="-50" dirty="0" smtClean="0">
                <a:solidFill>
                  <a:schemeClr val="bg1"/>
                </a:solidFill>
                <a:latin typeface="+mn-lt"/>
                <a:ea typeface="Verdana" panose="020B0604030504040204" pitchFamily="34" charset="0"/>
              </a:rPr>
              <a:t/>
            </a:r>
            <a:br>
              <a:rPr lang="en-US" sz="1400" spc="-50" dirty="0" smtClean="0">
                <a:solidFill>
                  <a:schemeClr val="bg1"/>
                </a:solidFill>
                <a:latin typeface="+mn-lt"/>
                <a:ea typeface="Verdana" panose="020B0604030504040204" pitchFamily="34" charset="0"/>
              </a:rPr>
            </a:br>
            <a:r>
              <a:rPr lang="en-US" sz="1400" b="1" spc="-50" dirty="0" smtClean="0">
                <a:solidFill>
                  <a:schemeClr val="tx1"/>
                </a:solidFill>
                <a:latin typeface="+mn-lt"/>
                <a:ea typeface="Verdana" panose="020B0604030504040204" pitchFamily="34" charset="0"/>
              </a:rPr>
              <a:t>7. </a:t>
            </a:r>
            <a:r>
              <a:rPr lang="en-US" sz="1400" b="1" spc="-20" dirty="0" smtClean="0">
                <a:solidFill>
                  <a:schemeClr val="tx1"/>
                </a:solidFill>
                <a:latin typeface="+mn-lt"/>
                <a:ea typeface="Verdana" panose="020B0604030504040204" pitchFamily="34" charset="0"/>
              </a:rPr>
              <a:t>Type</a:t>
            </a:r>
            <a:r>
              <a:rPr lang="en-US" sz="1400" b="1" spc="-135" dirty="0" smtClean="0">
                <a:solidFill>
                  <a:schemeClr val="tx1"/>
                </a:solidFill>
                <a:latin typeface="+mn-lt"/>
                <a:ea typeface="Verdana" panose="020B0604030504040204" pitchFamily="34" charset="0"/>
              </a:rPr>
              <a:t> </a:t>
            </a:r>
            <a:r>
              <a:rPr lang="en-US" sz="1400" b="1" spc="-390" dirty="0">
                <a:solidFill>
                  <a:schemeClr val="tx1"/>
                </a:solidFill>
                <a:latin typeface="+mn-lt"/>
                <a:ea typeface="Verdana" panose="020B0604030504040204" pitchFamily="34" charset="0"/>
              </a:rPr>
              <a:t>:</a:t>
            </a:r>
            <a:r>
              <a:rPr lang="en-US" sz="1400" b="1" spc="-310" dirty="0">
                <a:solidFill>
                  <a:schemeClr val="tx1"/>
                </a:solidFill>
                <a:latin typeface="+mn-lt"/>
                <a:ea typeface="Verdana" panose="020B0604030504040204" pitchFamily="34" charset="0"/>
              </a:rPr>
              <a:t>  </a:t>
            </a:r>
            <a:r>
              <a:rPr lang="en-US" sz="1400" b="1" spc="-310" dirty="0" smtClean="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 </a:t>
            </a:r>
            <a:r>
              <a:rPr lang="en-US" sz="1400" spc="-20" dirty="0" smtClean="0">
                <a:solidFill>
                  <a:schemeClr val="bg1"/>
                </a:solidFill>
                <a:latin typeface="+mn-lt"/>
                <a:ea typeface="Verdana" panose="020B0604030504040204" pitchFamily="34" charset="0"/>
              </a:rPr>
              <a:t> This</a:t>
            </a:r>
            <a:r>
              <a:rPr lang="en-US" sz="1400" spc="-135" dirty="0" smtClean="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14"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information</a:t>
            </a:r>
            <a:r>
              <a:rPr lang="en-US" sz="1400" spc="-10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whether</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5"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1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is</a:t>
            </a:r>
            <a:r>
              <a:rPr lang="en-US" sz="1400" spc="-14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free</a:t>
            </a:r>
            <a:r>
              <a:rPr lang="en-US" sz="1400" spc="-135"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or</a:t>
            </a:r>
            <a:r>
              <a:rPr lang="en-US" sz="1400" spc="-140" dirty="0">
                <a:solidFill>
                  <a:schemeClr val="bg1"/>
                </a:solidFill>
                <a:latin typeface="+mn-lt"/>
                <a:ea typeface="Verdana" panose="020B0604030504040204" pitchFamily="34" charset="0"/>
              </a:rPr>
              <a:t> </a:t>
            </a:r>
            <a:r>
              <a:rPr lang="en-US" sz="1400" spc="-25" dirty="0">
                <a:solidFill>
                  <a:schemeClr val="bg1"/>
                </a:solidFill>
                <a:latin typeface="+mn-lt"/>
                <a:ea typeface="Verdana" panose="020B0604030504040204" pitchFamily="34" charset="0"/>
              </a:rPr>
              <a:t>paid.</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8. </a:t>
            </a:r>
            <a:r>
              <a:rPr lang="en-US" sz="1400" b="1" spc="-30" dirty="0" smtClean="0">
                <a:solidFill>
                  <a:schemeClr val="tx1"/>
                </a:solidFill>
                <a:latin typeface="+mn-lt"/>
                <a:ea typeface="Verdana" panose="020B0604030504040204" pitchFamily="34" charset="0"/>
              </a:rPr>
              <a:t>Price</a:t>
            </a:r>
            <a:r>
              <a:rPr lang="en-US" sz="1400" b="1" spc="-30" dirty="0">
                <a:solidFill>
                  <a:schemeClr val="tx1"/>
                </a:solidFill>
                <a:latin typeface="+mn-lt"/>
                <a:ea typeface="Verdana" panose="020B0604030504040204" pitchFamily="34" charset="0"/>
              </a:rPr>
              <a:t>:</a:t>
            </a:r>
            <a:r>
              <a:rPr lang="en-US" sz="1400" b="1" spc="-130" dirty="0">
                <a:solidFill>
                  <a:schemeClr val="tx1"/>
                </a:solidFill>
                <a:latin typeface="+mn-lt"/>
                <a:ea typeface="Verdana" panose="020B0604030504040204" pitchFamily="34" charset="0"/>
              </a:rPr>
              <a:t> </a:t>
            </a:r>
            <a:r>
              <a:rPr lang="en-US" sz="1400" b="1" spc="-130" dirty="0" smtClean="0">
                <a:solidFill>
                  <a:schemeClr val="tx1"/>
                </a:solidFill>
                <a:latin typeface="+mn-lt"/>
                <a:ea typeface="Verdana" panose="020B0604030504040204" pitchFamily="34" charset="0"/>
              </a:rPr>
              <a:t> </a:t>
            </a:r>
            <a:r>
              <a:rPr lang="en-US" sz="1400" spc="-110" dirty="0" smtClean="0">
                <a:solidFill>
                  <a:schemeClr val="bg1"/>
                </a:solidFill>
                <a:latin typeface="+mn-lt"/>
                <a:ea typeface="Verdana" panose="020B0604030504040204" pitchFamily="34" charset="0"/>
              </a:rPr>
              <a:t>If</a:t>
            </a:r>
            <a:r>
              <a:rPr lang="en-US" sz="1400" spc="-130" dirty="0" smtClean="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35" dirty="0">
                <a:solidFill>
                  <a:schemeClr val="bg1"/>
                </a:solidFill>
                <a:latin typeface="+mn-lt"/>
                <a:ea typeface="Verdana" panose="020B0604030504040204" pitchFamily="34" charset="0"/>
              </a:rPr>
              <a:t>is</a:t>
            </a:r>
            <a:r>
              <a:rPr lang="en-US" sz="1400" spc="-12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a</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paid</a:t>
            </a:r>
            <a:r>
              <a:rPr lang="en-US" sz="1400" spc="-114"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this</a:t>
            </a:r>
            <a:r>
              <a:rPr lang="en-US" sz="1400" spc="-114"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10" dirty="0">
                <a:solidFill>
                  <a:schemeClr val="bg1"/>
                </a:solidFill>
                <a:latin typeface="+mn-lt"/>
                <a:ea typeface="Verdana" panose="020B0604030504040204" pitchFamily="34" charset="0"/>
              </a:rPr>
              <a:t>data</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about</a:t>
            </a:r>
            <a:r>
              <a:rPr lang="en-US" sz="1400" spc="-120"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its</a:t>
            </a:r>
            <a:r>
              <a:rPr lang="en-US" sz="1400" spc="-120" dirty="0">
                <a:solidFill>
                  <a:schemeClr val="bg1"/>
                </a:solidFill>
                <a:latin typeface="+mn-lt"/>
                <a:ea typeface="Verdana" panose="020B0604030504040204" pitchFamily="34" charset="0"/>
              </a:rPr>
              <a:t> </a:t>
            </a:r>
            <a:r>
              <a:rPr lang="en-US" sz="1400" spc="-25" dirty="0">
                <a:solidFill>
                  <a:schemeClr val="bg1"/>
                </a:solidFill>
                <a:latin typeface="+mn-lt"/>
                <a:ea typeface="Verdana" panose="020B0604030504040204" pitchFamily="34" charset="0"/>
              </a:rPr>
              <a:t>price.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dirty="0" smtClean="0">
                <a:solidFill>
                  <a:schemeClr val="bg1"/>
                </a:solidFill>
                <a:latin typeface="+mn-lt"/>
                <a:ea typeface="Verdana" panose="020B0604030504040204" pitchFamily="34" charset="0"/>
              </a:rPr>
              <a:t/>
            </a:r>
            <a:br>
              <a:rPr lang="en-US" sz="1400" dirty="0" smtClean="0">
                <a:solidFill>
                  <a:schemeClr val="bg1"/>
                </a:solidFill>
                <a:latin typeface="+mn-lt"/>
                <a:ea typeface="Verdana" panose="020B0604030504040204" pitchFamily="34" charset="0"/>
              </a:rPr>
            </a:br>
            <a:r>
              <a:rPr lang="en-US" sz="1400" b="1" dirty="0" smtClean="0">
                <a:solidFill>
                  <a:schemeClr val="tx1"/>
                </a:solidFill>
                <a:latin typeface="+mn-lt"/>
                <a:ea typeface="Verdana" panose="020B0604030504040204" pitchFamily="34" charset="0"/>
              </a:rPr>
              <a:t>9. </a:t>
            </a:r>
            <a:r>
              <a:rPr lang="en-US" sz="1400" b="1" spc="40" dirty="0" smtClean="0">
                <a:solidFill>
                  <a:schemeClr val="tx1"/>
                </a:solidFill>
                <a:latin typeface="+mn-lt"/>
                <a:ea typeface="Verdana" panose="020B0604030504040204" pitchFamily="34" charset="0"/>
              </a:rPr>
              <a:t>Content</a:t>
            </a:r>
            <a:r>
              <a:rPr lang="en-US" sz="1400" b="1" spc="-170" dirty="0" smtClean="0">
                <a:solidFill>
                  <a:schemeClr val="tx1"/>
                </a:solidFill>
                <a:latin typeface="+mn-lt"/>
                <a:ea typeface="Verdana" panose="020B0604030504040204" pitchFamily="34" charset="0"/>
              </a:rPr>
              <a:t> </a:t>
            </a:r>
            <a:r>
              <a:rPr lang="en-US" sz="1400" b="1" spc="-25" dirty="0">
                <a:solidFill>
                  <a:schemeClr val="tx1"/>
                </a:solidFill>
                <a:latin typeface="+mn-lt"/>
                <a:ea typeface="Verdana" panose="020B0604030504040204" pitchFamily="34" charset="0"/>
              </a:rPr>
              <a:t>Rating:</a:t>
            </a:r>
            <a:r>
              <a:rPr lang="en-US" sz="1400" b="1" spc="-175" dirty="0">
                <a:solidFill>
                  <a:schemeClr val="tx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This</a:t>
            </a:r>
            <a:r>
              <a:rPr lang="en-US" sz="1400" spc="-12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column</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contains</a:t>
            </a:r>
            <a:r>
              <a:rPr lang="en-US" sz="1400" spc="-10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5" dirty="0">
                <a:solidFill>
                  <a:schemeClr val="bg1"/>
                </a:solidFill>
                <a:latin typeface="+mn-lt"/>
                <a:ea typeface="Verdana" panose="020B0604030504040204" pitchFamily="34" charset="0"/>
              </a:rPr>
              <a:t>maturity</a:t>
            </a:r>
            <a:r>
              <a:rPr lang="en-US" sz="1400" spc="-120"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rating</a:t>
            </a:r>
            <a:r>
              <a:rPr lang="en-US" sz="1400" spc="-10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4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30" dirty="0">
                <a:solidFill>
                  <a:schemeClr val="bg1"/>
                </a:solidFill>
                <a:latin typeface="+mn-lt"/>
                <a:ea typeface="Verdana" panose="020B0604030504040204" pitchFamily="34" charset="0"/>
              </a:rPr>
              <a:t> </a:t>
            </a:r>
            <a:r>
              <a:rPr lang="en-US" sz="1400" spc="45" dirty="0">
                <a:solidFill>
                  <a:schemeClr val="bg1"/>
                </a:solidFill>
                <a:latin typeface="+mn-lt"/>
                <a:ea typeface="Verdana" panose="020B0604030504040204" pitchFamily="34" charset="0"/>
              </a:rPr>
              <a:t>app</a:t>
            </a:r>
            <a:r>
              <a:rPr lang="en-US" sz="1400" spc="-105" dirty="0">
                <a:solidFill>
                  <a:schemeClr val="bg1"/>
                </a:solidFill>
                <a:latin typeface="+mn-lt"/>
                <a:ea typeface="Verdana" panose="020B0604030504040204" pitchFamily="34" charset="0"/>
              </a:rPr>
              <a:t> </a:t>
            </a:r>
            <a:r>
              <a:rPr lang="en-US" sz="1400" spc="-125" dirty="0">
                <a:solidFill>
                  <a:schemeClr val="bg1"/>
                </a:solidFill>
                <a:latin typeface="+mn-lt"/>
                <a:ea typeface="Verdana" panose="020B0604030504040204" pitchFamily="34" charset="0"/>
              </a:rPr>
              <a:t>i.e.</a:t>
            </a:r>
            <a:r>
              <a:rPr lang="en-US" sz="1400" spc="-130"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dirty="0">
                <a:solidFill>
                  <a:schemeClr val="bg1"/>
                </a:solidFill>
                <a:latin typeface="+mn-lt"/>
                <a:ea typeface="Verdana" panose="020B0604030504040204" pitchFamily="34" charset="0"/>
              </a:rPr>
              <a:t/>
            </a:r>
            <a:br>
              <a:rPr lang="en-US" sz="1400" dirty="0">
                <a:solidFill>
                  <a:schemeClr val="bg1"/>
                </a:solidFill>
                <a:latin typeface="+mn-lt"/>
                <a:ea typeface="Verdana" panose="020B0604030504040204" pitchFamily="34" charset="0"/>
              </a:rPr>
            </a:br>
            <a:r>
              <a:rPr lang="en-US" sz="1400" spc="25" dirty="0">
                <a:solidFill>
                  <a:schemeClr val="bg1"/>
                </a:solidFill>
                <a:latin typeface="+mn-lt"/>
                <a:ea typeface="Verdana" panose="020B0604030504040204" pitchFamily="34" charset="0"/>
              </a:rPr>
              <a:t>age</a:t>
            </a:r>
            <a:r>
              <a:rPr lang="en-US" sz="1400" spc="-130" dirty="0">
                <a:solidFill>
                  <a:schemeClr val="bg1"/>
                </a:solidFill>
                <a:latin typeface="+mn-lt"/>
                <a:ea typeface="Verdana" panose="020B0604030504040204" pitchFamily="34" charset="0"/>
              </a:rPr>
              <a:t> </a:t>
            </a:r>
            <a:r>
              <a:rPr lang="en-US" sz="1400" spc="40" dirty="0">
                <a:solidFill>
                  <a:schemeClr val="bg1"/>
                </a:solidFill>
                <a:latin typeface="+mn-lt"/>
                <a:ea typeface="Verdana" panose="020B0604030504040204" pitchFamily="34" charset="0"/>
              </a:rPr>
              <a:t>group</a:t>
            </a:r>
            <a:r>
              <a:rPr lang="en-US" sz="1400" spc="-120"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of</a:t>
            </a:r>
            <a:r>
              <a:rPr lang="en-US" sz="1400" spc="-13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the</a:t>
            </a:r>
            <a:r>
              <a:rPr lang="en-US" sz="1400" spc="-145" dirty="0">
                <a:solidFill>
                  <a:schemeClr val="bg1"/>
                </a:solidFill>
                <a:latin typeface="+mn-lt"/>
                <a:ea typeface="Verdana" panose="020B0604030504040204" pitchFamily="34" charset="0"/>
              </a:rPr>
              <a:t> </a:t>
            </a:r>
            <a:r>
              <a:rPr lang="en-US" sz="1400" spc="30" dirty="0">
                <a:solidFill>
                  <a:schemeClr val="bg1"/>
                </a:solidFill>
                <a:latin typeface="+mn-lt"/>
                <a:ea typeface="Verdana" panose="020B0604030504040204" pitchFamily="34" charset="0"/>
              </a:rPr>
              <a:t>audience</a:t>
            </a:r>
            <a:r>
              <a:rPr lang="en-US" sz="1400" spc="-125" dirty="0">
                <a:solidFill>
                  <a:schemeClr val="bg1"/>
                </a:solidFill>
                <a:latin typeface="+mn-lt"/>
                <a:ea typeface="Verdana" panose="020B0604030504040204" pitchFamily="34" charset="0"/>
              </a:rPr>
              <a:t> </a:t>
            </a:r>
            <a:r>
              <a:rPr lang="en-US" sz="1400" spc="-15" dirty="0">
                <a:solidFill>
                  <a:schemeClr val="bg1"/>
                </a:solidFill>
                <a:latin typeface="+mn-lt"/>
                <a:ea typeface="Verdana" panose="020B0604030504040204" pitchFamily="34" charset="0"/>
              </a:rPr>
              <a:t>for</a:t>
            </a:r>
            <a:r>
              <a:rPr lang="en-US" sz="1400" spc="-140" dirty="0">
                <a:solidFill>
                  <a:schemeClr val="bg1"/>
                </a:solidFill>
                <a:latin typeface="+mn-lt"/>
                <a:ea typeface="Verdana" panose="020B0604030504040204" pitchFamily="34" charset="0"/>
              </a:rPr>
              <a:t> </a:t>
            </a:r>
            <a:r>
              <a:rPr lang="en-US" sz="1400" spc="55" dirty="0">
                <a:solidFill>
                  <a:schemeClr val="bg1"/>
                </a:solidFill>
                <a:latin typeface="+mn-lt"/>
                <a:ea typeface="Verdana" panose="020B0604030504040204" pitchFamily="34" charset="0"/>
              </a:rPr>
              <a:t>which</a:t>
            </a:r>
            <a:r>
              <a:rPr lang="en-US" sz="1400" spc="-125" dirty="0">
                <a:solidFill>
                  <a:schemeClr val="bg1"/>
                </a:solidFill>
                <a:latin typeface="+mn-lt"/>
                <a:ea typeface="Verdana" panose="020B0604030504040204" pitchFamily="34" charset="0"/>
              </a:rPr>
              <a:t> </a:t>
            </a:r>
            <a:r>
              <a:rPr lang="en-US" sz="1400" dirty="0">
                <a:solidFill>
                  <a:schemeClr val="bg1"/>
                </a:solidFill>
                <a:latin typeface="+mn-lt"/>
                <a:ea typeface="Verdana" panose="020B0604030504040204" pitchFamily="34" charset="0"/>
              </a:rPr>
              <a:t>it</a:t>
            </a:r>
            <a:r>
              <a:rPr lang="en-US" sz="1400" spc="-145" dirty="0">
                <a:solidFill>
                  <a:schemeClr val="bg1"/>
                </a:solidFill>
                <a:latin typeface="+mn-lt"/>
                <a:ea typeface="Verdana" panose="020B0604030504040204" pitchFamily="34" charset="0"/>
              </a:rPr>
              <a:t> </a:t>
            </a:r>
            <a:r>
              <a:rPr lang="en-US" sz="1400" spc="-35" dirty="0">
                <a:solidFill>
                  <a:schemeClr val="bg1"/>
                </a:solidFill>
                <a:latin typeface="+mn-lt"/>
                <a:ea typeface="Verdana" panose="020B0604030504040204" pitchFamily="34" charset="0"/>
              </a:rPr>
              <a:t>is</a:t>
            </a:r>
            <a:r>
              <a:rPr lang="en-US" sz="1400" spc="-145" dirty="0">
                <a:solidFill>
                  <a:schemeClr val="bg1"/>
                </a:solidFill>
                <a:latin typeface="+mn-lt"/>
                <a:ea typeface="Verdana" panose="020B0604030504040204" pitchFamily="34" charset="0"/>
              </a:rPr>
              <a:t> </a:t>
            </a:r>
            <a:r>
              <a:rPr lang="en-US" sz="1400" spc="-20" dirty="0">
                <a:solidFill>
                  <a:schemeClr val="bg1"/>
                </a:solidFill>
                <a:latin typeface="+mn-lt"/>
                <a:ea typeface="Verdana" panose="020B0604030504040204" pitchFamily="34" charset="0"/>
              </a:rPr>
              <a:t>suitable.</a:t>
            </a:r>
            <a:r>
              <a:rPr lang="en-US" sz="1600" spc="-20" dirty="0">
                <a:solidFill>
                  <a:schemeClr val="bg1"/>
                </a:solidFill>
                <a:latin typeface="+mn-lt"/>
                <a:ea typeface="Verdana" panose="020B0604030504040204" pitchFamily="34" charset="0"/>
              </a:rPr>
              <a:t/>
            </a:r>
            <a:br>
              <a:rPr lang="en-US" sz="1600" spc="-20" dirty="0">
                <a:solidFill>
                  <a:schemeClr val="bg1"/>
                </a:solidFill>
                <a:latin typeface="+mn-lt"/>
                <a:ea typeface="Verdana" panose="020B0604030504040204" pitchFamily="34" charset="0"/>
              </a:rPr>
            </a:br>
            <a:r>
              <a:rPr lang="en-US" sz="1600" dirty="0">
                <a:latin typeface="+mn-lt"/>
                <a:cs typeface="Verdana"/>
              </a:rPr>
              <a:t/>
            </a:r>
            <a:br>
              <a:rPr lang="en-US" sz="1600" dirty="0">
                <a:latin typeface="+mn-lt"/>
                <a:cs typeface="Verdana"/>
              </a:rPr>
            </a:br>
            <a:endParaRPr sz="1600" dirty="0">
              <a:latin typeface="+mn-lt"/>
              <a:cs typeface="Verdana"/>
            </a:endParaRPr>
          </a:p>
        </p:txBody>
      </p:sp>
      <p:sp>
        <p:nvSpPr>
          <p:cNvPr id="4" name="object 4"/>
          <p:cNvSpPr txBox="1"/>
          <p:nvPr/>
        </p:nvSpPr>
        <p:spPr>
          <a:xfrm>
            <a:off x="1868018" y="59473"/>
            <a:ext cx="4889622" cy="764312"/>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smtClean="0">
                <a:solidFill>
                  <a:srgbClr val="C00000"/>
                </a:solidFill>
              </a:rPr>
              <a:t>Da</a:t>
            </a:r>
            <a:r>
              <a:rPr lang="en-US" sz="2400" b="1" spc="-55" dirty="0" smtClean="0">
                <a:solidFill>
                  <a:srgbClr val="C00000"/>
                </a:solidFill>
              </a:rPr>
              <a:t>t</a:t>
            </a:r>
            <a:r>
              <a:rPr lang="en-US" sz="2400" b="1" spc="-125" dirty="0" smtClean="0">
                <a:solidFill>
                  <a:srgbClr val="C00000"/>
                </a:solidFill>
              </a:rPr>
              <a:t>a</a:t>
            </a:r>
          </a:p>
          <a:p>
            <a:pPr marL="12700">
              <a:lnSpc>
                <a:spcPct val="100000"/>
              </a:lnSpc>
              <a:spcBef>
                <a:spcPts val="100"/>
              </a:spcBef>
            </a:pP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748473" y="5947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5000" y="617196"/>
            <a:ext cx="8186287" cy="2031325"/>
          </a:xfrm>
          <a:prstGeom prst="rect">
            <a:avLst/>
          </a:prstGeom>
        </p:spPr>
        <p:txBody>
          <a:bodyPr wrap="square">
            <a:spAutoFit/>
          </a:bodyPr>
          <a:lstStyle/>
          <a:p>
            <a:r>
              <a:rPr lang="en-US" b="1" dirty="0">
                <a:solidFill>
                  <a:schemeClr val="tx1"/>
                </a:solidFill>
                <a:cs typeface="Verdana"/>
              </a:rPr>
              <a:t>10.Genres: </a:t>
            </a:r>
            <a:r>
              <a:rPr lang="en-US" dirty="0">
                <a:solidFill>
                  <a:srgbClr val="124F5C"/>
                </a:solidFill>
                <a:cs typeface="Verdana"/>
              </a:rPr>
              <a:t>This column contains the data about to which genre the app  belongs. Genres can </a:t>
            </a:r>
            <a:br>
              <a:rPr lang="en-US" dirty="0">
                <a:solidFill>
                  <a:srgbClr val="124F5C"/>
                </a:solidFill>
                <a:cs typeface="Verdana"/>
              </a:rPr>
            </a:br>
            <a:r>
              <a:rPr lang="en-US" dirty="0">
                <a:solidFill>
                  <a:srgbClr val="124F5C"/>
                </a:solidFill>
                <a:cs typeface="Verdana"/>
              </a:rPr>
              <a:t>be considered as a further division of the group of Category. </a:t>
            </a:r>
            <a:r>
              <a:rPr lang="en-US" dirty="0">
                <a:solidFill>
                  <a:srgbClr val="CC0000"/>
                </a:solidFill>
                <a:cs typeface="Verdana"/>
              </a:rPr>
              <a:t> </a:t>
            </a:r>
            <a:br>
              <a:rPr lang="en-US" dirty="0">
                <a:solidFill>
                  <a:srgbClr val="CC0000"/>
                </a:solidFill>
                <a:cs typeface="Verdana"/>
              </a:rPr>
            </a:br>
            <a:endParaRPr lang="en-US" dirty="0" smtClean="0">
              <a:solidFill>
                <a:srgbClr val="CC0000"/>
              </a:solidFill>
              <a:cs typeface="Verdana"/>
            </a:endParaRPr>
          </a:p>
          <a:p>
            <a:r>
              <a:rPr lang="en-US" b="1" dirty="0" smtClean="0">
                <a:solidFill>
                  <a:schemeClr val="tx1"/>
                </a:solidFill>
                <a:cs typeface="Verdana"/>
              </a:rPr>
              <a:t>11.Last </a:t>
            </a:r>
            <a:r>
              <a:rPr lang="en-US" b="1" dirty="0">
                <a:solidFill>
                  <a:schemeClr val="tx1"/>
                </a:solidFill>
                <a:cs typeface="Verdana"/>
              </a:rPr>
              <a:t>Updated: </a:t>
            </a:r>
            <a:r>
              <a:rPr lang="en-US" dirty="0">
                <a:solidFill>
                  <a:srgbClr val="124F5C"/>
                </a:solidFill>
                <a:cs typeface="Verdana"/>
              </a:rPr>
              <a:t>Contains the date on which the latest update of the app was  released.</a:t>
            </a:r>
            <a:br>
              <a:rPr lang="en-US" dirty="0">
                <a:solidFill>
                  <a:srgbClr val="124F5C"/>
                </a:solidFill>
                <a:cs typeface="Verdana"/>
              </a:rPr>
            </a:br>
            <a:endParaRPr lang="en-US" dirty="0" smtClean="0">
              <a:solidFill>
                <a:srgbClr val="124F5C"/>
              </a:solidFill>
              <a:cs typeface="Verdana"/>
            </a:endParaRPr>
          </a:p>
          <a:p>
            <a:r>
              <a:rPr lang="en-US" b="1" dirty="0" smtClean="0">
                <a:solidFill>
                  <a:schemeClr val="tx1"/>
                </a:solidFill>
                <a:cs typeface="Verdana"/>
              </a:rPr>
              <a:t>12.Current </a:t>
            </a:r>
            <a:r>
              <a:rPr lang="en-US" b="1" dirty="0">
                <a:solidFill>
                  <a:schemeClr val="tx1"/>
                </a:solidFill>
                <a:cs typeface="Verdana"/>
              </a:rPr>
              <a:t>Version: </a:t>
            </a:r>
            <a:r>
              <a:rPr lang="en-US" dirty="0">
                <a:solidFill>
                  <a:srgbClr val="124F5C"/>
                </a:solidFill>
                <a:cs typeface="Verdana"/>
              </a:rPr>
              <a:t>Contains information on the current version of the app  available on the play store.</a:t>
            </a:r>
            <a:r>
              <a:rPr lang="en-US" dirty="0">
                <a:cs typeface="Verdana"/>
              </a:rPr>
              <a:t/>
            </a:r>
            <a:br>
              <a:rPr lang="en-US" dirty="0">
                <a:cs typeface="Verdana"/>
              </a:rPr>
            </a:br>
            <a:endParaRPr lang="en-US" dirty="0" smtClean="0">
              <a:cs typeface="Verdana"/>
            </a:endParaRPr>
          </a:p>
          <a:p>
            <a:r>
              <a:rPr lang="en-US" b="1" dirty="0" smtClean="0">
                <a:solidFill>
                  <a:schemeClr val="tx1"/>
                </a:solidFill>
                <a:cs typeface="Verdana"/>
              </a:rPr>
              <a:t>13.Android </a:t>
            </a:r>
            <a:r>
              <a:rPr lang="en-US" b="1" dirty="0">
                <a:solidFill>
                  <a:schemeClr val="tx1"/>
                </a:solidFill>
                <a:cs typeface="Verdana"/>
              </a:rPr>
              <a:t>Version: </a:t>
            </a:r>
            <a:r>
              <a:rPr lang="en-US" dirty="0">
                <a:solidFill>
                  <a:srgbClr val="124F5C"/>
                </a:solidFill>
                <a:cs typeface="Verdana"/>
              </a:rPr>
              <a:t>Contains information about the android versions on which  the app is supported</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1907" y="1141465"/>
            <a:ext cx="8594322" cy="2735766"/>
          </a:xfrm>
        </p:spPr>
        <p:txBody>
          <a:bodyPr/>
          <a:lstStyle/>
          <a:p>
            <a:pPr marL="205105" indent="0">
              <a:lnSpc>
                <a:spcPct val="100000"/>
              </a:lnSpc>
              <a:buNone/>
              <a:tabLst>
                <a:tab pos="433070" algn="l"/>
              </a:tabLst>
            </a:pPr>
            <a:r>
              <a:rPr lang="en-US" sz="1600" b="1" dirty="0">
                <a:cs typeface="Arial MT"/>
              </a:rPr>
              <a:t>1. </a:t>
            </a:r>
            <a:r>
              <a:rPr lang="en-US" sz="1600" b="1" dirty="0" smtClean="0">
                <a:cs typeface="Arial MT"/>
              </a:rPr>
              <a:t>App </a:t>
            </a:r>
            <a:r>
              <a:rPr lang="en-US" sz="1600" b="1" dirty="0">
                <a:cs typeface="Arial MT"/>
              </a:rPr>
              <a:t>:</a:t>
            </a:r>
            <a:r>
              <a:rPr lang="en-US" sz="1600" b="1" dirty="0" smtClean="0">
                <a:cs typeface="Arial MT"/>
              </a:rPr>
              <a:t> </a:t>
            </a:r>
            <a:r>
              <a:rPr lang="en-US" sz="1600" dirty="0">
                <a:solidFill>
                  <a:schemeClr val="accent2"/>
                </a:solidFill>
                <a:cs typeface="Arial MT"/>
              </a:rPr>
              <a:t>It contains the name or identifier of the app</a:t>
            </a:r>
            <a:r>
              <a:rPr lang="en-US" sz="1600" dirty="0">
                <a:cs typeface="Arial MT"/>
              </a:rPr>
              <a:t>.</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2</a:t>
            </a:r>
            <a:r>
              <a:rPr lang="en-US" sz="1600" b="1" dirty="0">
                <a:cs typeface="Arial MT"/>
              </a:rPr>
              <a:t>. </a:t>
            </a:r>
            <a:r>
              <a:rPr lang="en-US" sz="1600" b="1" dirty="0" smtClean="0">
                <a:cs typeface="Arial MT"/>
              </a:rPr>
              <a:t>Translated Review </a:t>
            </a:r>
            <a:r>
              <a:rPr lang="en-US" sz="1600" b="1" dirty="0">
                <a:cs typeface="Arial MT"/>
              </a:rPr>
              <a:t>:</a:t>
            </a:r>
            <a:r>
              <a:rPr lang="en-US" sz="1600" b="1" dirty="0" smtClean="0">
                <a:cs typeface="Arial MT"/>
              </a:rPr>
              <a:t> </a:t>
            </a:r>
            <a:r>
              <a:rPr lang="en-US" sz="1600" dirty="0">
                <a:solidFill>
                  <a:schemeClr val="accent2"/>
                </a:solidFill>
                <a:cs typeface="Arial MT"/>
              </a:rPr>
              <a:t>It contains the text of the review</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3</a:t>
            </a:r>
            <a:r>
              <a:rPr lang="en-US" sz="1600" b="1" dirty="0">
                <a:cs typeface="Arial MT"/>
              </a:rPr>
              <a:t>. </a:t>
            </a:r>
            <a:r>
              <a:rPr lang="en-US" sz="1600" b="1" dirty="0" smtClean="0">
                <a:cs typeface="Arial MT"/>
              </a:rPr>
              <a:t>Sentiment </a:t>
            </a:r>
            <a:r>
              <a:rPr lang="en-US" sz="1600" b="1" dirty="0">
                <a:cs typeface="Arial MT"/>
              </a:rPr>
              <a:t>:</a:t>
            </a:r>
            <a:r>
              <a:rPr lang="en-US" sz="1600" b="1" dirty="0" smtClean="0">
                <a:cs typeface="Arial MT"/>
              </a:rPr>
              <a:t> </a:t>
            </a:r>
            <a:r>
              <a:rPr lang="en-US" sz="1600" dirty="0">
                <a:solidFill>
                  <a:schemeClr val="accent2"/>
                </a:solidFill>
                <a:cs typeface="Arial MT"/>
              </a:rPr>
              <a:t>It contains the overall sentiment of the review (e.g. positive or negative)</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4</a:t>
            </a:r>
            <a:r>
              <a:rPr lang="en-US" sz="1600" b="1" dirty="0">
                <a:cs typeface="Arial MT"/>
              </a:rPr>
              <a:t>. </a:t>
            </a:r>
            <a:r>
              <a:rPr lang="en-US" sz="1600" b="1" dirty="0" smtClean="0">
                <a:cs typeface="Arial MT"/>
              </a:rPr>
              <a:t>Sentiment Polarity </a:t>
            </a:r>
            <a:r>
              <a:rPr lang="en-US" sz="1600" b="1" dirty="0">
                <a:cs typeface="Arial MT"/>
              </a:rPr>
              <a:t>:</a:t>
            </a:r>
            <a:r>
              <a:rPr lang="en-US" sz="1600" b="1" dirty="0" smtClean="0">
                <a:cs typeface="Arial MT"/>
              </a:rPr>
              <a:t> </a:t>
            </a:r>
            <a:r>
              <a:rPr lang="en-US" sz="1600" dirty="0" smtClean="0">
                <a:solidFill>
                  <a:schemeClr val="accent2"/>
                </a:solidFill>
                <a:cs typeface="Arial MT"/>
              </a:rPr>
              <a:t>It contains </a:t>
            </a:r>
            <a:r>
              <a:rPr lang="en-US" sz="1600" dirty="0">
                <a:solidFill>
                  <a:schemeClr val="accent2"/>
                </a:solidFill>
                <a:cs typeface="Arial MT"/>
              </a:rPr>
              <a:t>a measure of the positivity or negativity of the review</a:t>
            </a:r>
          </a:p>
          <a:p>
            <a:pPr marL="205105" indent="0">
              <a:lnSpc>
                <a:spcPct val="100000"/>
              </a:lnSpc>
              <a:buNone/>
              <a:tabLst>
                <a:tab pos="433070" algn="l"/>
              </a:tabLst>
            </a:pPr>
            <a:endParaRPr lang="en-US" sz="1600" dirty="0" smtClean="0">
              <a:cs typeface="Arial MT"/>
            </a:endParaRPr>
          </a:p>
          <a:p>
            <a:pPr marL="205105" indent="0">
              <a:lnSpc>
                <a:spcPct val="100000"/>
              </a:lnSpc>
              <a:buNone/>
              <a:tabLst>
                <a:tab pos="433070" algn="l"/>
              </a:tabLst>
            </a:pPr>
            <a:r>
              <a:rPr lang="en-US" sz="1600" b="1" dirty="0" smtClean="0">
                <a:cs typeface="Arial MT"/>
              </a:rPr>
              <a:t>5</a:t>
            </a:r>
            <a:r>
              <a:rPr lang="en-US" sz="1600" b="1" dirty="0">
                <a:cs typeface="Arial MT"/>
              </a:rPr>
              <a:t>. </a:t>
            </a:r>
            <a:r>
              <a:rPr lang="en-US" sz="1600" b="1" dirty="0" smtClean="0">
                <a:cs typeface="Arial MT"/>
              </a:rPr>
              <a:t>Sentiment Subjectivity : </a:t>
            </a:r>
            <a:r>
              <a:rPr lang="en-US" sz="1600" dirty="0">
                <a:solidFill>
                  <a:schemeClr val="accent2"/>
                </a:solidFill>
                <a:cs typeface="Arial MT"/>
              </a:rPr>
              <a:t>It contains a measure of the subjectivity or objectivity of the review. These columns could be useful for analyzing the sentiment of app reviews and understanding how users feel about different apps.</a:t>
            </a:r>
          </a:p>
        </p:txBody>
      </p:sp>
      <p:sp>
        <p:nvSpPr>
          <p:cNvPr id="5" name="Title 4"/>
          <p:cNvSpPr>
            <a:spLocks noGrp="1"/>
          </p:cNvSpPr>
          <p:nvPr>
            <p:ph type="title"/>
          </p:nvPr>
        </p:nvSpPr>
        <p:spPr>
          <a:xfrm>
            <a:off x="1501698" y="111512"/>
            <a:ext cx="5865542" cy="586725"/>
          </a:xfrm>
        </p:spPr>
        <p:txBody>
          <a:bodyPr/>
          <a:lstStyle/>
          <a:p>
            <a:r>
              <a:rPr lang="en-IN" b="1" dirty="0">
                <a:solidFill>
                  <a:schemeClr val="tx1"/>
                </a:solidFill>
              </a:rPr>
              <a:t>Attributes in User reviews</a:t>
            </a:r>
            <a:endParaRPr lang="en-IN" dirty="0"/>
          </a:p>
        </p:txBody>
      </p:sp>
    </p:spTree>
    <p:extLst>
      <p:ext uri="{BB962C8B-B14F-4D97-AF65-F5344CB8AC3E}">
        <p14:creationId xmlns:p14="http://schemas.microsoft.com/office/powerpoint/2010/main" val="987682240"/>
      </p:ext>
    </p:extLst>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6885</TotalTime>
  <Words>1502</Words>
  <Application>Microsoft Office PowerPoint</Application>
  <PresentationFormat>On-screen Show (16:9)</PresentationFormat>
  <Paragraphs>137</Paragraphs>
  <Slides>21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Roboto</vt:lpstr>
      <vt:lpstr>Wingdings</vt:lpstr>
      <vt:lpstr>Montserrat</vt:lpstr>
      <vt:lpstr>Times New Roman</vt:lpstr>
      <vt:lpstr>Verdana</vt:lpstr>
      <vt:lpstr>Old Standard TT</vt:lpstr>
      <vt:lpstr>Arial MT</vt:lpstr>
      <vt:lpstr>AoyagiKouzanFontT</vt:lpstr>
      <vt:lpstr>Calibri</vt:lpstr>
      <vt:lpstr>Presentation</vt:lpstr>
      <vt:lpstr>PowerPoint Presentation</vt:lpstr>
      <vt:lpstr>WHY ANALYZE THE GOOGLE PLAY  STORE?</vt:lpstr>
      <vt:lpstr>Content </vt:lpstr>
      <vt:lpstr>PowerPoint Presentation</vt:lpstr>
      <vt:lpstr>PowerPoint Presentation</vt:lpstr>
      <vt:lpstr>Dataset Preparation</vt:lpstr>
      <vt:lpstr>1.  App :      This column Contains the name of the app for each observation.  2. Category :      This column Contains Category to which the app belongs.  3. Rating :     This column contains the average rating for the app.   4 .Reviews :   This column contains the number of reviews that the app has  received on the play store.  5. Size :   This column contains the amount of memory the app occupies on the device.  6. Installs :   This column contains the number of times that the app has been downloaded and installed from the play store.  7. Type :     This column contains the information whether the app is free or paid.  8. Price:  If the app is a paid app, this column contains the data about its price.  9. Content Rating: This column contains the maturity rating of the app i.e. the age group of the audience for which it is suitable.  </vt:lpstr>
      <vt:lpstr>PowerPoint Presentation</vt:lpstr>
      <vt:lpstr>Attributes in User reviews</vt:lpstr>
      <vt:lpstr>OVERVIEW OF ANALYSIS</vt:lpstr>
      <vt:lpstr>Correlation Heatmap</vt:lpstr>
      <vt:lpstr>PowerPoint Presentation</vt:lpstr>
      <vt:lpstr> Paid apps </vt:lpstr>
      <vt:lpstr>PowerPoint Presentation</vt:lpstr>
      <vt:lpstr>PowerPoint Presentation</vt:lpstr>
      <vt:lpstr>PowerPoint Presentation</vt:lpstr>
      <vt:lpstr>PowerPoint Presentation</vt:lpstr>
      <vt:lpstr>PowerPoint Presentation</vt:lpstr>
      <vt:lpstr>PowerPoint Presentation</vt:lpstr>
      <vt:lpstr>What have we Concluded so far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chettipally saiteja</cp:lastModifiedBy>
  <cp:revision>54</cp:revision>
  <cp:lastPrinted>2022-12-20T18:23:14Z</cp:lastPrinted>
  <dcterms:created xsi:type="dcterms:W3CDTF">2022-03-16T09:49:32Z</dcterms:created>
  <dcterms:modified xsi:type="dcterms:W3CDTF">2022-12-20T18:25:31Z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